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8" r:id="rId3"/>
    <p:sldId id="261" r:id="rId4"/>
    <p:sldId id="289" r:id="rId5"/>
    <p:sldId id="288" r:id="rId6"/>
    <p:sldId id="290" r:id="rId7"/>
    <p:sldId id="259" r:id="rId8"/>
    <p:sldId id="260" r:id="rId9"/>
    <p:sldId id="292" r:id="rId10"/>
    <p:sldId id="293" r:id="rId11"/>
    <p:sldId id="294" r:id="rId12"/>
    <p:sldId id="291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262" r:id="rId22"/>
    <p:sldId id="28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3">
          <p15:clr>
            <a:srgbClr val="9AA0A6"/>
          </p15:clr>
        </p15:guide>
        <p15:guide id="4" orient="horz" pos="339">
          <p15:clr>
            <a:srgbClr val="9AA0A6"/>
          </p15:clr>
        </p15:guide>
        <p15:guide id="5" pos="5307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ussama" initials="O" lastIdx="1" clrIdx="0">
    <p:extLst>
      <p:ext uri="{19B8F6BF-5375-455C-9EA6-DF929625EA0E}">
        <p15:presenceInfo xmlns:p15="http://schemas.microsoft.com/office/powerpoint/2012/main" userId="Oussa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94C8B-108E-4BC6-A0A1-9F8CF8C64BCC}">
  <a:tblStyle styleId="{F5994C8B-108E-4BC6-A0A1-9F8CF8C64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8" autoAdjust="0"/>
  </p:normalViewPr>
  <p:slideViewPr>
    <p:cSldViewPr snapToGrid="0">
      <p:cViewPr varScale="1">
        <p:scale>
          <a:sx n="107" d="100"/>
          <a:sy n="107" d="100"/>
        </p:scale>
        <p:origin x="522" y="96"/>
      </p:cViewPr>
      <p:guideLst>
        <p:guide orient="horz" pos="1620"/>
        <p:guide pos="2880"/>
        <p:guide pos="453"/>
        <p:guide orient="horz" pos="339"/>
        <p:guide pos="5307"/>
        <p:guide orient="horz" pos="2900"/>
      </p:guideLst>
    </p:cSldViewPr>
  </p:slideViewPr>
  <p:notesTextViewPr>
    <p:cViewPr>
      <p:scale>
        <a:sx n="87" d="100"/>
        <a:sy n="87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7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a6bc3c4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a6bc3c4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8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a6bc3c4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1a6bc3c4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1da06d9ad0_0_18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1da06d9ad0_0_18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a6bc3c44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a6bc3c44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a06d9ad0_0_1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da06d9ad0_0_1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информационная система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6bc3c4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a6bc3c4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https://gogov.ru/covid-19/world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01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6bc3c4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a6bc3c4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29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6bc3c4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a6bc3c4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1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6bc3c4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a6bc3c4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P(A|B) is Posterior probability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: Probability of hypothesis A on the observed event B.</a:t>
            </a: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P(B|A) is Likelihood probability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: Probability of the evidence given that the probability of a hypothesis is true.</a:t>
            </a: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P(A) is Prior Probability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: Probability of hypothesis before observing the evidence.</a:t>
            </a: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P(B) is Marginal Probability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: Probability of Evidence.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P(A|B) — апостериорная вероятность: вероятность гипотезы A относительно наблюдаемого события 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P(B|A) — вероятность правдоподобия: вероятность свидетельства того, что вероятность гипотезы верна.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P(A) — это априорная вероятность: вероятность гипотезы до наблюдения доказательств.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P(B) — предельная вероятность: вероятность свидетельства.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https://www.javatpoint.com/machine-learning-naive-bayes-classifier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a6bc3c4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a6bc3c4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0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47600" y="3679425"/>
            <a:ext cx="370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97" flipH="1">
            <a:off x="360861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5115" y="349850"/>
            <a:ext cx="779385" cy="730013"/>
            <a:chOff x="7985115" y="197450"/>
            <a:chExt cx="779385" cy="730013"/>
          </a:xfrm>
        </p:grpSpPr>
        <p:sp>
          <p:nvSpPr>
            <p:cNvPr id="14" name="Google Shape;14;p2"/>
            <p:cNvSpPr/>
            <p:nvPr/>
          </p:nvSpPr>
          <p:spPr>
            <a:xfrm>
              <a:off x="8303088" y="1974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85115" y="600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30900" y="593863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rot="5400097" flipH="1">
            <a:off x="11798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7345465" y="319839"/>
            <a:ext cx="1438250" cy="824424"/>
            <a:chOff x="7345465" y="319839"/>
            <a:chExt cx="1438250" cy="824424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8528115" y="8886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8167713" y="3198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7345465" y="61875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0"/>
          <p:cNvSpPr/>
          <p:nvPr/>
        </p:nvSpPr>
        <p:spPr>
          <a:xfrm flipH="1">
            <a:off x="252815" y="74452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 flipH="1">
            <a:off x="6051015" y="476881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00000" y="2448075"/>
            <a:ext cx="401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478150" y="1505808"/>
            <a:ext cx="863400" cy="6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00000" y="3481733"/>
            <a:ext cx="4019700" cy="2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5400097" flipH="1">
            <a:off x="83816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7500" y="447616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633391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769731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rot="5539093">
            <a:off x="246120" y="3325656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51480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355244" y="3463917"/>
            <a:ext cx="668240" cy="541289"/>
            <a:chOff x="1250761" y="4062692"/>
            <a:chExt cx="668240" cy="541289"/>
          </a:xfrm>
        </p:grpSpPr>
        <p:sp>
          <p:nvSpPr>
            <p:cNvPr id="38" name="Google Shape;38;p5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761802" y="444678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7590350" y="357338"/>
            <a:ext cx="1072440" cy="1030675"/>
            <a:chOff x="7634550" y="371688"/>
            <a:chExt cx="1072440" cy="1030675"/>
          </a:xfrm>
        </p:grpSpPr>
        <p:sp>
          <p:nvSpPr>
            <p:cNvPr id="41" name="Google Shape;41;p5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846064" y="1295248"/>
            <a:ext cx="458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3846075" y="1944152"/>
            <a:ext cx="4585500" cy="19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/>
          <p:nvPr/>
        </p:nvSpPr>
        <p:spPr>
          <a:xfrm rot="-5400000">
            <a:off x="424200" y="-424200"/>
            <a:ext cx="1041597" cy="1889994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5833390" y="303263"/>
            <a:ext cx="1393475" cy="827101"/>
            <a:chOff x="6005240" y="371688"/>
            <a:chExt cx="1393475" cy="827101"/>
          </a:xfrm>
        </p:grpSpPr>
        <p:sp>
          <p:nvSpPr>
            <p:cNvPr id="58" name="Google Shape;58;p7"/>
            <p:cNvSpPr/>
            <p:nvPr/>
          </p:nvSpPr>
          <p:spPr>
            <a:xfrm flipH="1">
              <a:off x="6005240" y="410688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6649400" y="104158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7065115" y="37168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/>
          <p:nvPr/>
        </p:nvSpPr>
        <p:spPr>
          <a:xfrm rot="-10799903" flipH="1">
            <a:off x="8202990" y="-51596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5400000" flipH="1">
            <a:off x="33536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1216200" y="2243213"/>
            <a:ext cx="40386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1216200" y="1551513"/>
            <a:ext cx="40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 flipH="1">
            <a:off x="-48150" y="0"/>
            <a:ext cx="1041597" cy="1889994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5400000">
            <a:off x="6399993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/>
          </p:nvPr>
        </p:nvSpPr>
        <p:spPr>
          <a:xfrm>
            <a:off x="3047615" y="1861171"/>
            <a:ext cx="21018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2274534" y="2144596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3047625" y="2234676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6328515" y="1862671"/>
            <a:ext cx="2104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 hasCustomPrompt="1"/>
          </p:nvPr>
        </p:nvSpPr>
        <p:spPr>
          <a:xfrm>
            <a:off x="5560742" y="2144596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6328525" y="2234676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3047615" y="3300150"/>
            <a:ext cx="2101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 hasCustomPrompt="1"/>
          </p:nvPr>
        </p:nvSpPr>
        <p:spPr>
          <a:xfrm>
            <a:off x="2274539" y="3587475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3047625" y="3667850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/>
          </p:nvPr>
        </p:nvSpPr>
        <p:spPr>
          <a:xfrm>
            <a:off x="6328515" y="3300149"/>
            <a:ext cx="21048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 hasCustomPrompt="1"/>
          </p:nvPr>
        </p:nvSpPr>
        <p:spPr>
          <a:xfrm>
            <a:off x="5560742" y="3587475"/>
            <a:ext cx="6285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6328525" y="3667850"/>
            <a:ext cx="2101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 rot="5400097" flipH="1">
            <a:off x="7270613" y="-10767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8371786" y="847317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539093">
            <a:off x="639570" y="3325656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5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rot="-5400097">
            <a:off x="7116338" y="-10588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27"/>
          <p:cNvGrpSpPr/>
          <p:nvPr/>
        </p:nvGrpSpPr>
        <p:grpSpPr>
          <a:xfrm>
            <a:off x="8197384" y="4352980"/>
            <a:ext cx="693510" cy="555889"/>
            <a:chOff x="8197384" y="4352980"/>
            <a:chExt cx="693510" cy="555889"/>
          </a:xfrm>
        </p:grpSpPr>
        <p:sp>
          <p:nvSpPr>
            <p:cNvPr id="304" name="Google Shape;304;p27"/>
            <p:cNvSpPr/>
            <p:nvPr/>
          </p:nvSpPr>
          <p:spPr>
            <a:xfrm>
              <a:off x="8635294" y="435298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8197384" y="475166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/>
          <p:nvPr/>
        </p:nvSpPr>
        <p:spPr>
          <a:xfrm rot="-5400000" flipH="1">
            <a:off x="158827" y="3940677"/>
            <a:ext cx="919700" cy="1668811"/>
          </a:xfrm>
          <a:custGeom>
            <a:avLst/>
            <a:gdLst/>
            <a:ahLst/>
            <a:cxnLst/>
            <a:rect l="l" t="t" r="r" b="b"/>
            <a:pathLst>
              <a:path w="21053" h="38201" extrusionOk="0">
                <a:moveTo>
                  <a:pt x="7664" y="1"/>
                </a:moveTo>
                <a:cubicBezTo>
                  <a:pt x="7664" y="1"/>
                  <a:pt x="0" y="10513"/>
                  <a:pt x="6548" y="24195"/>
                </a:cubicBezTo>
                <a:cubicBezTo>
                  <a:pt x="13125" y="37878"/>
                  <a:pt x="21053" y="38201"/>
                  <a:pt x="21053" y="38201"/>
                </a:cubicBezTo>
                <a:lnTo>
                  <a:pt x="21053" y="1"/>
                </a:ln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>
            <a:off x="149165" y="183525"/>
            <a:ext cx="797385" cy="863225"/>
            <a:chOff x="149165" y="183525"/>
            <a:chExt cx="797385" cy="863225"/>
          </a:xfrm>
        </p:grpSpPr>
        <p:sp>
          <p:nvSpPr>
            <p:cNvPr id="308" name="Google Shape;308;p27"/>
            <p:cNvSpPr/>
            <p:nvPr/>
          </p:nvSpPr>
          <p:spPr>
            <a:xfrm flipH="1">
              <a:off x="278465" y="7911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flipH="1">
              <a:off x="789350" y="2717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 flipH="1">
              <a:off x="149165" y="18352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rot="10800000" flipH="1">
            <a:off x="-70168" y="-57595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5539093">
            <a:off x="7208145" y="3351318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7677240" y="252364"/>
            <a:ext cx="1088500" cy="875336"/>
            <a:chOff x="7677240" y="252364"/>
            <a:chExt cx="1088500" cy="875336"/>
          </a:xfrm>
        </p:grpSpPr>
        <p:sp>
          <p:nvSpPr>
            <p:cNvPr id="326" name="Google Shape;326;p29"/>
            <p:cNvSpPr/>
            <p:nvPr/>
          </p:nvSpPr>
          <p:spPr>
            <a:xfrm flipH="1">
              <a:off x="8510140" y="87210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flipH="1">
              <a:off x="8559350" y="252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7677240" y="53850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9"/>
          <p:cNvSpPr/>
          <p:nvPr/>
        </p:nvSpPr>
        <p:spPr>
          <a:xfrm flipH="1">
            <a:off x="265265" y="460397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3950"/>
            <a:ext cx="77178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73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351;p34">
            <a:extLst>
              <a:ext uri="{FF2B5EF4-FFF2-40B4-BE49-F238E27FC236}">
                <a16:creationId xmlns:a16="http://schemas.microsoft.com/office/drawing/2014/main" id="{7A859EA0-8288-2905-B539-6B8FD33162AC}"/>
              </a:ext>
            </a:extLst>
          </p:cNvPr>
          <p:cNvSpPr/>
          <p:nvPr/>
        </p:nvSpPr>
        <p:spPr>
          <a:xfrm>
            <a:off x="-12701" y="-32012"/>
            <a:ext cx="9143999" cy="18589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rot="5400000" flipH="1">
            <a:off x="335364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414867" y="2802711"/>
            <a:ext cx="8365066" cy="4497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4"/>
          <p:cNvGrpSpPr/>
          <p:nvPr/>
        </p:nvGrpSpPr>
        <p:grpSpPr>
          <a:xfrm>
            <a:off x="499303" y="1126051"/>
            <a:ext cx="1533335" cy="936901"/>
            <a:chOff x="499303" y="1126051"/>
            <a:chExt cx="1533335" cy="936901"/>
          </a:xfrm>
        </p:grpSpPr>
        <p:sp>
          <p:nvSpPr>
            <p:cNvPr id="355" name="Google Shape;355;p34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Заголовок 1">
            <a:extLst>
              <a:ext uri="{FF2B5EF4-FFF2-40B4-BE49-F238E27FC236}">
                <a16:creationId xmlns:a16="http://schemas.microsoft.com/office/drawing/2014/main" id="{13EF1282-486C-51F8-16E8-8423E9DE3BAA}"/>
              </a:ext>
            </a:extLst>
          </p:cNvPr>
          <p:cNvSpPr txBox="1">
            <a:spLocks/>
          </p:cNvSpPr>
          <p:nvPr/>
        </p:nvSpPr>
        <p:spPr>
          <a:xfrm>
            <a:off x="-1" y="-203963"/>
            <a:ext cx="9144000" cy="1847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Министерство науки и высшего образования Российской Федерации</a:t>
            </a:r>
            <a:b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Федеральное государственное бюджетное образовательное учреждение высшего образования</a:t>
            </a:r>
            <a:b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«Кубанский государственный технологический университет»</a:t>
            </a:r>
            <a:b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(ФГБОУ ВО «КубГТУ»)</a:t>
            </a:r>
            <a:b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Институт компьютерных систем и информационной безопасности</a:t>
            </a:r>
            <a:b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17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Кафедра информационных систем и программирования</a:t>
            </a:r>
          </a:p>
        </p:txBody>
      </p:sp>
      <p:sp>
        <p:nvSpPr>
          <p:cNvPr id="110" name="Подзаголовок 2">
            <a:extLst>
              <a:ext uri="{FF2B5EF4-FFF2-40B4-BE49-F238E27FC236}">
                <a16:creationId xmlns:a16="http://schemas.microsoft.com/office/drawing/2014/main" id="{96B2E45A-30A4-5C45-252B-97FD79258669}"/>
              </a:ext>
            </a:extLst>
          </p:cNvPr>
          <p:cNvSpPr txBox="1">
            <a:spLocks/>
          </p:cNvSpPr>
          <p:nvPr/>
        </p:nvSpPr>
        <p:spPr>
          <a:xfrm>
            <a:off x="12700" y="1617232"/>
            <a:ext cx="9143999" cy="3510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Выпускная квалификационная работа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тему: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«Мобильное приложение для функциональной диагностики»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dirty="0"/>
          </a:p>
          <a:p>
            <a:pPr algn="ctr">
              <a:buClrTx/>
              <a:buFontTx/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Автор: студент 2 курса, направления 09.04.04</a:t>
            </a:r>
          </a:p>
          <a:p>
            <a:pPr algn="ctr">
              <a:buClrTx/>
              <a:buFontTx/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«Программная инженерия» институт КСИБ</a:t>
            </a:r>
          </a:p>
          <a:p>
            <a:pPr algn="ctr">
              <a:buClrTx/>
              <a:buFontTx/>
              <a:buNone/>
            </a:pP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Нечначе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Оуссама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ClrTx/>
              <a:buFontTx/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работы: канд. техн. наук,</a:t>
            </a:r>
          </a:p>
          <a:p>
            <a:pPr algn="ctr">
              <a:buClrTx/>
              <a:buFontTx/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Мурлина Владислава Анатольевна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25">
            <a:extLst>
              <a:ext uri="{FF2B5EF4-FFF2-40B4-BE49-F238E27FC236}">
                <a16:creationId xmlns:a16="http://schemas.microsoft.com/office/drawing/2014/main" id="{A65D5D01-1DE8-B5C5-0646-A4D948FD2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" y="3115309"/>
            <a:ext cx="2188929" cy="2225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50" grpId="0" animBg="1"/>
      <p:bldP spid="351" grpId="0" animBg="1"/>
      <p:bldP spid="124" grpId="0"/>
      <p:bldP spid="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B7211-997B-6D77-C4A0-A4B168E68546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sym typeface="Exo 2"/>
              </a:rPr>
              <a:t>DFD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sym typeface="Exo 2"/>
              </a:rPr>
              <a:t>диаграмма 1 уровня, потоки данных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36F36-DC3E-2292-4768-BBB9CCC86E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" b="10023"/>
          <a:stretch/>
        </p:blipFill>
        <p:spPr bwMode="auto">
          <a:xfrm>
            <a:off x="0" y="526527"/>
            <a:ext cx="9143999" cy="4616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93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B7211-997B-6D77-C4A0-A4B168E68546}"/>
              </a:ext>
            </a:extLst>
          </p:cNvPr>
          <p:cNvSpPr txBox="1"/>
          <p:nvPr/>
        </p:nvSpPr>
        <p:spPr>
          <a:xfrm>
            <a:off x="1" y="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sym typeface="Exo 2"/>
              </a:rPr>
              <a:t>Схема расположения компонентов ИС</a:t>
            </a:r>
            <a:endParaRPr lang="en-US"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1AD8F-C635-B140-D02D-5D1997A6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" y="633196"/>
            <a:ext cx="6759144" cy="4119557"/>
          </a:xfrm>
          <a:prstGeom prst="rect">
            <a:avLst/>
          </a:prstGeom>
        </p:spPr>
      </p:pic>
      <p:grpSp>
        <p:nvGrpSpPr>
          <p:cNvPr id="7" name="Google Shape;661;p38">
            <a:extLst>
              <a:ext uri="{FF2B5EF4-FFF2-40B4-BE49-F238E27FC236}">
                <a16:creationId xmlns:a16="http://schemas.microsoft.com/office/drawing/2014/main" id="{733E5C6E-5FC2-FE45-2C26-4F00D8FD7FDD}"/>
              </a:ext>
            </a:extLst>
          </p:cNvPr>
          <p:cNvGrpSpPr/>
          <p:nvPr/>
        </p:nvGrpSpPr>
        <p:grpSpPr>
          <a:xfrm>
            <a:off x="7339489" y="1841951"/>
            <a:ext cx="1679286" cy="2445049"/>
            <a:chOff x="7209336" y="1559957"/>
            <a:chExt cx="1645391" cy="2395698"/>
          </a:xfrm>
        </p:grpSpPr>
        <p:sp>
          <p:nvSpPr>
            <p:cNvPr id="8" name="Google Shape;662;p38">
              <a:extLst>
                <a:ext uri="{FF2B5EF4-FFF2-40B4-BE49-F238E27FC236}">
                  <a16:creationId xmlns:a16="http://schemas.microsoft.com/office/drawing/2014/main" id="{BD7CBB80-088F-8D85-7F40-1C23BE53DD80}"/>
                </a:ext>
              </a:extLst>
            </p:cNvPr>
            <p:cNvSpPr/>
            <p:nvPr/>
          </p:nvSpPr>
          <p:spPr>
            <a:xfrm>
              <a:off x="7209336" y="2303173"/>
              <a:ext cx="944278" cy="535891"/>
            </a:xfrm>
            <a:custGeom>
              <a:avLst/>
              <a:gdLst/>
              <a:ahLst/>
              <a:cxnLst/>
              <a:rect l="l" t="t" r="r" b="b"/>
              <a:pathLst>
                <a:path w="57255" h="32493" extrusionOk="0">
                  <a:moveTo>
                    <a:pt x="12167" y="1"/>
                  </a:moveTo>
                  <a:lnTo>
                    <a:pt x="0" y="6871"/>
                  </a:lnTo>
                  <a:lnTo>
                    <a:pt x="45231" y="32492"/>
                  </a:lnTo>
                  <a:lnTo>
                    <a:pt x="57254" y="25622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3;p38">
              <a:extLst>
                <a:ext uri="{FF2B5EF4-FFF2-40B4-BE49-F238E27FC236}">
                  <a16:creationId xmlns:a16="http://schemas.microsoft.com/office/drawing/2014/main" id="{332E61A3-673C-EC5E-DD08-BB91A020B0CE}"/>
                </a:ext>
              </a:extLst>
            </p:cNvPr>
            <p:cNvSpPr/>
            <p:nvPr/>
          </p:nvSpPr>
          <p:spPr>
            <a:xfrm>
              <a:off x="7209336" y="2416493"/>
              <a:ext cx="724730" cy="1123684"/>
            </a:xfrm>
            <a:custGeom>
              <a:avLst/>
              <a:gdLst/>
              <a:ahLst/>
              <a:cxnLst/>
              <a:rect l="l" t="t" r="r" b="b"/>
              <a:pathLst>
                <a:path w="43943" h="68133" extrusionOk="0">
                  <a:moveTo>
                    <a:pt x="0" y="0"/>
                  </a:moveTo>
                  <a:lnTo>
                    <a:pt x="0" y="43227"/>
                  </a:lnTo>
                  <a:lnTo>
                    <a:pt x="17320" y="53103"/>
                  </a:lnTo>
                  <a:lnTo>
                    <a:pt x="17892" y="53390"/>
                  </a:lnTo>
                  <a:lnTo>
                    <a:pt x="43943" y="68132"/>
                  </a:lnTo>
                  <a:lnTo>
                    <a:pt x="43943" y="24906"/>
                  </a:lnTo>
                  <a:lnTo>
                    <a:pt x="17892" y="10163"/>
                  </a:lnTo>
                  <a:lnTo>
                    <a:pt x="17320" y="9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4;p38">
              <a:extLst>
                <a:ext uri="{FF2B5EF4-FFF2-40B4-BE49-F238E27FC236}">
                  <a16:creationId xmlns:a16="http://schemas.microsoft.com/office/drawing/2014/main" id="{CE64D083-C582-1630-96C2-35B31D52DB48}"/>
                </a:ext>
              </a:extLst>
            </p:cNvPr>
            <p:cNvSpPr/>
            <p:nvPr/>
          </p:nvSpPr>
          <p:spPr>
            <a:xfrm>
              <a:off x="7955308" y="2725727"/>
              <a:ext cx="198306" cy="162913"/>
            </a:xfrm>
            <a:custGeom>
              <a:avLst/>
              <a:gdLst/>
              <a:ahLst/>
              <a:cxnLst/>
              <a:rect l="l" t="t" r="r" b="b"/>
              <a:pathLst>
                <a:path w="12024" h="9878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9877"/>
                  </a:lnTo>
                  <a:lnTo>
                    <a:pt x="12023" y="2863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5;p38">
              <a:extLst>
                <a:ext uri="{FF2B5EF4-FFF2-40B4-BE49-F238E27FC236}">
                  <a16:creationId xmlns:a16="http://schemas.microsoft.com/office/drawing/2014/main" id="{B341B889-AC73-CBB4-7B4E-7A59BE689C82}"/>
                </a:ext>
              </a:extLst>
            </p:cNvPr>
            <p:cNvSpPr/>
            <p:nvPr/>
          </p:nvSpPr>
          <p:spPr>
            <a:xfrm>
              <a:off x="7546904" y="2610065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1" y="0"/>
                  </a:moveTo>
                  <a:lnTo>
                    <a:pt x="1" y="43227"/>
                  </a:lnTo>
                  <a:lnTo>
                    <a:pt x="716" y="43513"/>
                  </a:lnTo>
                  <a:lnTo>
                    <a:pt x="7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8">
              <a:extLst>
                <a:ext uri="{FF2B5EF4-FFF2-40B4-BE49-F238E27FC236}">
                  <a16:creationId xmlns:a16="http://schemas.microsoft.com/office/drawing/2014/main" id="{8615E476-0BB4-8579-B0F5-2111B2EF0587}"/>
                </a:ext>
              </a:extLst>
            </p:cNvPr>
            <p:cNvSpPr/>
            <p:nvPr/>
          </p:nvSpPr>
          <p:spPr>
            <a:xfrm>
              <a:off x="7683825" y="2390517"/>
              <a:ext cx="153463" cy="89719"/>
            </a:xfrm>
            <a:custGeom>
              <a:avLst/>
              <a:gdLst/>
              <a:ahLst/>
              <a:cxnLst/>
              <a:rect l="l" t="t" r="r" b="b"/>
              <a:pathLst>
                <a:path w="9305" h="5440" extrusionOk="0">
                  <a:moveTo>
                    <a:pt x="6728" y="1"/>
                  </a:moveTo>
                  <a:lnTo>
                    <a:pt x="1" y="3865"/>
                  </a:lnTo>
                  <a:lnTo>
                    <a:pt x="2577" y="5440"/>
                  </a:lnTo>
                  <a:lnTo>
                    <a:pt x="9304" y="1432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8">
              <a:extLst>
                <a:ext uri="{FF2B5EF4-FFF2-40B4-BE49-F238E27FC236}">
                  <a16:creationId xmlns:a16="http://schemas.microsoft.com/office/drawing/2014/main" id="{551AAFEF-B675-3BE4-5351-827908F35F6B}"/>
                </a:ext>
              </a:extLst>
            </p:cNvPr>
            <p:cNvSpPr/>
            <p:nvPr/>
          </p:nvSpPr>
          <p:spPr>
            <a:xfrm>
              <a:off x="7683825" y="2454260"/>
              <a:ext cx="42501" cy="217190"/>
            </a:xfrm>
            <a:custGeom>
              <a:avLst/>
              <a:gdLst/>
              <a:ahLst/>
              <a:cxnLst/>
              <a:rect l="l" t="t" r="r" b="b"/>
              <a:pathLst>
                <a:path w="2577" h="13169" extrusionOk="0">
                  <a:moveTo>
                    <a:pt x="1" y="0"/>
                  </a:moveTo>
                  <a:lnTo>
                    <a:pt x="1" y="11594"/>
                  </a:lnTo>
                  <a:lnTo>
                    <a:pt x="2577" y="13169"/>
                  </a:lnTo>
                  <a:lnTo>
                    <a:pt x="2577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8;p38">
              <a:extLst>
                <a:ext uri="{FF2B5EF4-FFF2-40B4-BE49-F238E27FC236}">
                  <a16:creationId xmlns:a16="http://schemas.microsoft.com/office/drawing/2014/main" id="{2C5DA3B5-4769-78CB-900E-E91051ACBA4B}"/>
                </a:ext>
              </a:extLst>
            </p:cNvPr>
            <p:cNvSpPr/>
            <p:nvPr/>
          </p:nvSpPr>
          <p:spPr>
            <a:xfrm>
              <a:off x="7726310" y="2414118"/>
              <a:ext cx="110978" cy="257332"/>
            </a:xfrm>
            <a:custGeom>
              <a:avLst/>
              <a:gdLst/>
              <a:ahLst/>
              <a:cxnLst/>
              <a:rect l="l" t="t" r="r" b="b"/>
              <a:pathLst>
                <a:path w="6729" h="15603" extrusionOk="0">
                  <a:moveTo>
                    <a:pt x="6728" y="1"/>
                  </a:moveTo>
                  <a:lnTo>
                    <a:pt x="1" y="4009"/>
                  </a:lnTo>
                  <a:lnTo>
                    <a:pt x="1" y="15603"/>
                  </a:lnTo>
                  <a:lnTo>
                    <a:pt x="6728" y="11595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9;p38">
              <a:extLst>
                <a:ext uri="{FF2B5EF4-FFF2-40B4-BE49-F238E27FC236}">
                  <a16:creationId xmlns:a16="http://schemas.microsoft.com/office/drawing/2014/main" id="{12975F2A-4703-0E2F-07D0-BEAA52390FFC}"/>
                </a:ext>
              </a:extLst>
            </p:cNvPr>
            <p:cNvSpPr/>
            <p:nvPr/>
          </p:nvSpPr>
          <p:spPr>
            <a:xfrm>
              <a:off x="7759361" y="2404684"/>
              <a:ext cx="120412" cy="70835"/>
            </a:xfrm>
            <a:custGeom>
              <a:avLst/>
              <a:gdLst/>
              <a:ahLst/>
              <a:cxnLst/>
              <a:rect l="l" t="t" r="r" b="b"/>
              <a:pathLst>
                <a:path w="7301" h="4295" extrusionOk="0">
                  <a:moveTo>
                    <a:pt x="6299" y="0"/>
                  </a:moveTo>
                  <a:lnTo>
                    <a:pt x="1" y="3579"/>
                  </a:lnTo>
                  <a:lnTo>
                    <a:pt x="1146" y="4294"/>
                  </a:lnTo>
                  <a:lnTo>
                    <a:pt x="7301" y="573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0;p38">
              <a:extLst>
                <a:ext uri="{FF2B5EF4-FFF2-40B4-BE49-F238E27FC236}">
                  <a16:creationId xmlns:a16="http://schemas.microsoft.com/office/drawing/2014/main" id="{A7496660-2C13-8C09-772D-47AFF16BECDC}"/>
                </a:ext>
              </a:extLst>
            </p:cNvPr>
            <p:cNvSpPr/>
            <p:nvPr/>
          </p:nvSpPr>
          <p:spPr>
            <a:xfrm>
              <a:off x="7759361" y="2463694"/>
              <a:ext cx="18900" cy="217206"/>
            </a:xfrm>
            <a:custGeom>
              <a:avLst/>
              <a:gdLst/>
              <a:ahLst/>
              <a:cxnLst/>
              <a:rect l="l" t="t" r="r" b="b"/>
              <a:pathLst>
                <a:path w="1146" h="13170" extrusionOk="0">
                  <a:moveTo>
                    <a:pt x="1" y="1"/>
                  </a:moveTo>
                  <a:lnTo>
                    <a:pt x="1" y="12454"/>
                  </a:lnTo>
                  <a:lnTo>
                    <a:pt x="1146" y="13169"/>
                  </a:lnTo>
                  <a:lnTo>
                    <a:pt x="1146" y="7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1;p38">
              <a:extLst>
                <a:ext uri="{FF2B5EF4-FFF2-40B4-BE49-F238E27FC236}">
                  <a16:creationId xmlns:a16="http://schemas.microsoft.com/office/drawing/2014/main" id="{8312B5BE-A39E-DCCD-E042-5540247E6CA3}"/>
                </a:ext>
              </a:extLst>
            </p:cNvPr>
            <p:cNvSpPr/>
            <p:nvPr/>
          </p:nvSpPr>
          <p:spPr>
            <a:xfrm>
              <a:off x="7778245" y="2414118"/>
              <a:ext cx="101528" cy="266783"/>
            </a:xfrm>
            <a:custGeom>
              <a:avLst/>
              <a:gdLst/>
              <a:ahLst/>
              <a:cxnLst/>
              <a:rect l="l" t="t" r="r" b="b"/>
              <a:pathLst>
                <a:path w="6156" h="16176" extrusionOk="0">
                  <a:moveTo>
                    <a:pt x="6156" y="1"/>
                  </a:moveTo>
                  <a:lnTo>
                    <a:pt x="1" y="3722"/>
                  </a:lnTo>
                  <a:lnTo>
                    <a:pt x="1" y="16175"/>
                  </a:lnTo>
                  <a:lnTo>
                    <a:pt x="6156" y="12597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2;p38">
              <a:extLst>
                <a:ext uri="{FF2B5EF4-FFF2-40B4-BE49-F238E27FC236}">
                  <a16:creationId xmlns:a16="http://schemas.microsoft.com/office/drawing/2014/main" id="{AED7A33F-36CC-7301-9260-D07B7E78E486}"/>
                </a:ext>
              </a:extLst>
            </p:cNvPr>
            <p:cNvSpPr/>
            <p:nvPr/>
          </p:nvSpPr>
          <p:spPr>
            <a:xfrm>
              <a:off x="7785336" y="2357466"/>
              <a:ext cx="148729" cy="85002"/>
            </a:xfrm>
            <a:custGeom>
              <a:avLst/>
              <a:gdLst/>
              <a:ahLst/>
              <a:cxnLst/>
              <a:rect l="l" t="t" r="r" b="b"/>
              <a:pathLst>
                <a:path w="9018" h="5154" extrusionOk="0">
                  <a:moveTo>
                    <a:pt x="7730" y="1"/>
                  </a:moveTo>
                  <a:lnTo>
                    <a:pt x="0" y="4438"/>
                  </a:lnTo>
                  <a:lnTo>
                    <a:pt x="1289" y="5154"/>
                  </a:lnTo>
                  <a:lnTo>
                    <a:pt x="9018" y="716"/>
                  </a:lnTo>
                  <a:lnTo>
                    <a:pt x="7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3;p38">
              <a:extLst>
                <a:ext uri="{FF2B5EF4-FFF2-40B4-BE49-F238E27FC236}">
                  <a16:creationId xmlns:a16="http://schemas.microsoft.com/office/drawing/2014/main" id="{5515AE63-61B0-C9DE-69C8-03A7B6677D7A}"/>
                </a:ext>
              </a:extLst>
            </p:cNvPr>
            <p:cNvSpPr/>
            <p:nvPr/>
          </p:nvSpPr>
          <p:spPr>
            <a:xfrm>
              <a:off x="7785336" y="2430643"/>
              <a:ext cx="21259" cy="266783"/>
            </a:xfrm>
            <a:custGeom>
              <a:avLst/>
              <a:gdLst/>
              <a:ahLst/>
              <a:cxnLst/>
              <a:rect l="l" t="t" r="r" b="b"/>
              <a:pathLst>
                <a:path w="1289" h="16176" extrusionOk="0">
                  <a:moveTo>
                    <a:pt x="0" y="1"/>
                  </a:moveTo>
                  <a:lnTo>
                    <a:pt x="0" y="15316"/>
                  </a:lnTo>
                  <a:lnTo>
                    <a:pt x="1289" y="16175"/>
                  </a:lnTo>
                  <a:lnTo>
                    <a:pt x="1289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4;p38">
              <a:extLst>
                <a:ext uri="{FF2B5EF4-FFF2-40B4-BE49-F238E27FC236}">
                  <a16:creationId xmlns:a16="http://schemas.microsoft.com/office/drawing/2014/main" id="{8361BB88-F43D-2363-A8D6-39A9EDB2BE6A}"/>
                </a:ext>
              </a:extLst>
            </p:cNvPr>
            <p:cNvSpPr/>
            <p:nvPr/>
          </p:nvSpPr>
          <p:spPr>
            <a:xfrm>
              <a:off x="7806579" y="2369275"/>
              <a:ext cx="127487" cy="328151"/>
            </a:xfrm>
            <a:custGeom>
              <a:avLst/>
              <a:gdLst/>
              <a:ahLst/>
              <a:cxnLst/>
              <a:rect l="l" t="t" r="r" b="b"/>
              <a:pathLst>
                <a:path w="7730" h="19897" extrusionOk="0">
                  <a:moveTo>
                    <a:pt x="7730" y="0"/>
                  </a:moveTo>
                  <a:lnTo>
                    <a:pt x="1" y="4438"/>
                  </a:lnTo>
                  <a:lnTo>
                    <a:pt x="1" y="19896"/>
                  </a:lnTo>
                  <a:lnTo>
                    <a:pt x="7730" y="15316"/>
                  </a:lnTo>
                  <a:lnTo>
                    <a:pt x="7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5;p38">
              <a:extLst>
                <a:ext uri="{FF2B5EF4-FFF2-40B4-BE49-F238E27FC236}">
                  <a16:creationId xmlns:a16="http://schemas.microsoft.com/office/drawing/2014/main" id="{5482B88B-18F0-418E-EE07-4B6D0DEE16E6}"/>
                </a:ext>
              </a:extLst>
            </p:cNvPr>
            <p:cNvSpPr/>
            <p:nvPr/>
          </p:nvSpPr>
          <p:spPr>
            <a:xfrm>
              <a:off x="7811296" y="2442452"/>
              <a:ext cx="165271" cy="94436"/>
            </a:xfrm>
            <a:custGeom>
              <a:avLst/>
              <a:gdLst/>
              <a:ahLst/>
              <a:cxnLst/>
              <a:rect l="l" t="t" r="r" b="b"/>
              <a:pathLst>
                <a:path w="10021" h="5726" extrusionOk="0">
                  <a:moveTo>
                    <a:pt x="7158" y="1"/>
                  </a:moveTo>
                  <a:lnTo>
                    <a:pt x="1" y="4151"/>
                  </a:lnTo>
                  <a:lnTo>
                    <a:pt x="2720" y="5726"/>
                  </a:lnTo>
                  <a:lnTo>
                    <a:pt x="10020" y="157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6;p38">
              <a:extLst>
                <a:ext uri="{FF2B5EF4-FFF2-40B4-BE49-F238E27FC236}">
                  <a16:creationId xmlns:a16="http://schemas.microsoft.com/office/drawing/2014/main" id="{90C0C1A1-9125-5C12-4B6D-CCCDACDE0F1E}"/>
                </a:ext>
              </a:extLst>
            </p:cNvPr>
            <p:cNvSpPr/>
            <p:nvPr/>
          </p:nvSpPr>
          <p:spPr>
            <a:xfrm>
              <a:off x="7811296" y="2510912"/>
              <a:ext cx="44876" cy="231357"/>
            </a:xfrm>
            <a:custGeom>
              <a:avLst/>
              <a:gdLst/>
              <a:ahLst/>
              <a:cxnLst/>
              <a:rect l="l" t="t" r="r" b="b"/>
              <a:pathLst>
                <a:path w="2721" h="14028" extrusionOk="0">
                  <a:moveTo>
                    <a:pt x="1" y="0"/>
                  </a:moveTo>
                  <a:lnTo>
                    <a:pt x="1" y="12310"/>
                  </a:lnTo>
                  <a:lnTo>
                    <a:pt x="2720" y="14028"/>
                  </a:lnTo>
                  <a:lnTo>
                    <a:pt x="2720" y="1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7;p38">
              <a:extLst>
                <a:ext uri="{FF2B5EF4-FFF2-40B4-BE49-F238E27FC236}">
                  <a16:creationId xmlns:a16="http://schemas.microsoft.com/office/drawing/2014/main" id="{ED334E2B-FA6D-927D-7CF4-737069A60DD0}"/>
                </a:ext>
              </a:extLst>
            </p:cNvPr>
            <p:cNvSpPr/>
            <p:nvPr/>
          </p:nvSpPr>
          <p:spPr>
            <a:xfrm>
              <a:off x="7856155" y="2468427"/>
              <a:ext cx="120412" cy="273841"/>
            </a:xfrm>
            <a:custGeom>
              <a:avLst/>
              <a:gdLst/>
              <a:ahLst/>
              <a:cxnLst/>
              <a:rect l="l" t="t" r="r" b="b"/>
              <a:pathLst>
                <a:path w="7301" h="16604" extrusionOk="0">
                  <a:moveTo>
                    <a:pt x="7300" y="0"/>
                  </a:moveTo>
                  <a:lnTo>
                    <a:pt x="0" y="4151"/>
                  </a:lnTo>
                  <a:lnTo>
                    <a:pt x="0" y="16604"/>
                  </a:lnTo>
                  <a:lnTo>
                    <a:pt x="7300" y="12310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8;p38">
              <a:extLst>
                <a:ext uri="{FF2B5EF4-FFF2-40B4-BE49-F238E27FC236}">
                  <a16:creationId xmlns:a16="http://schemas.microsoft.com/office/drawing/2014/main" id="{455EE765-EFC1-16FB-BA40-5EFE4F9872F0}"/>
                </a:ext>
              </a:extLst>
            </p:cNvPr>
            <p:cNvSpPr/>
            <p:nvPr/>
          </p:nvSpPr>
          <p:spPr>
            <a:xfrm>
              <a:off x="7934049" y="2711560"/>
              <a:ext cx="920677" cy="531174"/>
            </a:xfrm>
            <a:custGeom>
              <a:avLst/>
              <a:gdLst/>
              <a:ahLst/>
              <a:cxnLst/>
              <a:rect l="l" t="t" r="r" b="b"/>
              <a:pathLst>
                <a:path w="55824" h="32207" extrusionOk="0">
                  <a:moveTo>
                    <a:pt x="12167" y="1"/>
                  </a:moveTo>
                  <a:lnTo>
                    <a:pt x="1" y="7015"/>
                  </a:lnTo>
                  <a:lnTo>
                    <a:pt x="43800" y="32206"/>
                  </a:lnTo>
                  <a:lnTo>
                    <a:pt x="55823" y="25336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9;p38">
              <a:extLst>
                <a:ext uri="{FF2B5EF4-FFF2-40B4-BE49-F238E27FC236}">
                  <a16:creationId xmlns:a16="http://schemas.microsoft.com/office/drawing/2014/main" id="{B4623C63-7B6B-2689-E8D4-A1116B91A86D}"/>
                </a:ext>
              </a:extLst>
            </p:cNvPr>
            <p:cNvSpPr/>
            <p:nvPr/>
          </p:nvSpPr>
          <p:spPr>
            <a:xfrm>
              <a:off x="7934049" y="2827238"/>
              <a:ext cx="722388" cy="1128417"/>
            </a:xfrm>
            <a:custGeom>
              <a:avLst/>
              <a:gdLst/>
              <a:ahLst/>
              <a:cxnLst/>
              <a:rect l="l" t="t" r="r" b="b"/>
              <a:pathLst>
                <a:path w="43801" h="68420" extrusionOk="0">
                  <a:moveTo>
                    <a:pt x="1" y="1"/>
                  </a:moveTo>
                  <a:lnTo>
                    <a:pt x="1" y="43227"/>
                  </a:lnTo>
                  <a:lnTo>
                    <a:pt x="20040" y="54821"/>
                  </a:lnTo>
                  <a:lnTo>
                    <a:pt x="20612" y="55108"/>
                  </a:lnTo>
                  <a:lnTo>
                    <a:pt x="43800" y="68419"/>
                  </a:lnTo>
                  <a:lnTo>
                    <a:pt x="43800" y="25192"/>
                  </a:lnTo>
                  <a:lnTo>
                    <a:pt x="20612" y="11881"/>
                  </a:lnTo>
                  <a:lnTo>
                    <a:pt x="20040" y="11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0;p38">
              <a:extLst>
                <a:ext uri="{FF2B5EF4-FFF2-40B4-BE49-F238E27FC236}">
                  <a16:creationId xmlns:a16="http://schemas.microsoft.com/office/drawing/2014/main" id="{B64C9435-8D88-FD26-D559-951BD3831FED}"/>
                </a:ext>
              </a:extLst>
            </p:cNvPr>
            <p:cNvSpPr/>
            <p:nvPr/>
          </p:nvSpPr>
          <p:spPr>
            <a:xfrm>
              <a:off x="8656421" y="3129397"/>
              <a:ext cx="198306" cy="826258"/>
            </a:xfrm>
            <a:custGeom>
              <a:avLst/>
              <a:gdLst/>
              <a:ahLst/>
              <a:cxnLst/>
              <a:rect l="l" t="t" r="r" b="b"/>
              <a:pathLst>
                <a:path w="12024" h="50099" extrusionOk="0">
                  <a:moveTo>
                    <a:pt x="12023" y="1"/>
                  </a:moveTo>
                  <a:lnTo>
                    <a:pt x="0" y="6871"/>
                  </a:lnTo>
                  <a:lnTo>
                    <a:pt x="0" y="50098"/>
                  </a:lnTo>
                  <a:lnTo>
                    <a:pt x="12023" y="43228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;p38">
              <a:extLst>
                <a:ext uri="{FF2B5EF4-FFF2-40B4-BE49-F238E27FC236}">
                  <a16:creationId xmlns:a16="http://schemas.microsoft.com/office/drawing/2014/main" id="{4B89FFF4-7366-D3CA-9B85-215D007FE03A}"/>
                </a:ext>
              </a:extLst>
            </p:cNvPr>
            <p:cNvSpPr/>
            <p:nvPr/>
          </p:nvSpPr>
          <p:spPr>
            <a:xfrm>
              <a:off x="8264542" y="3016094"/>
              <a:ext cx="9467" cy="720013"/>
            </a:xfrm>
            <a:custGeom>
              <a:avLst/>
              <a:gdLst/>
              <a:ahLst/>
              <a:cxnLst/>
              <a:rect l="l" t="t" r="r" b="b"/>
              <a:pathLst>
                <a:path w="574" h="43657" extrusionOk="0">
                  <a:moveTo>
                    <a:pt x="1" y="0"/>
                  </a:moveTo>
                  <a:lnTo>
                    <a:pt x="1" y="43370"/>
                  </a:lnTo>
                  <a:lnTo>
                    <a:pt x="573" y="43657"/>
                  </a:lnTo>
                  <a:lnTo>
                    <a:pt x="573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2;p38">
              <a:extLst>
                <a:ext uri="{FF2B5EF4-FFF2-40B4-BE49-F238E27FC236}">
                  <a16:creationId xmlns:a16="http://schemas.microsoft.com/office/drawing/2014/main" id="{01F5490E-B21A-1F1E-AF0D-FA1FDE8123D8}"/>
                </a:ext>
              </a:extLst>
            </p:cNvPr>
            <p:cNvSpPr/>
            <p:nvPr/>
          </p:nvSpPr>
          <p:spPr>
            <a:xfrm>
              <a:off x="7511495" y="2798904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6"/>
                  </a:lnTo>
                  <a:lnTo>
                    <a:pt x="859" y="5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;p38">
              <a:extLst>
                <a:ext uri="{FF2B5EF4-FFF2-40B4-BE49-F238E27FC236}">
                  <a16:creationId xmlns:a16="http://schemas.microsoft.com/office/drawing/2014/main" id="{56D3156E-1888-932B-ED42-99FCCCC90315}"/>
                </a:ext>
              </a:extLst>
            </p:cNvPr>
            <p:cNvSpPr/>
            <p:nvPr/>
          </p:nvSpPr>
          <p:spPr>
            <a:xfrm>
              <a:off x="7579955" y="2836688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859" y="11022"/>
                  </a:lnTo>
                  <a:lnTo>
                    <a:pt x="859" y="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4;p38">
              <a:extLst>
                <a:ext uri="{FF2B5EF4-FFF2-40B4-BE49-F238E27FC236}">
                  <a16:creationId xmlns:a16="http://schemas.microsoft.com/office/drawing/2014/main" id="{D5226B80-BDEE-DC75-7E1E-0A8B6A584A2F}"/>
                </a:ext>
              </a:extLst>
            </p:cNvPr>
            <p:cNvSpPr/>
            <p:nvPr/>
          </p:nvSpPr>
          <p:spPr>
            <a:xfrm>
              <a:off x="8229133" y="3216742"/>
              <a:ext cx="14184" cy="184155"/>
            </a:xfrm>
            <a:custGeom>
              <a:avLst/>
              <a:gdLst/>
              <a:ahLst/>
              <a:cxnLst/>
              <a:rect l="l" t="t" r="r" b="b"/>
              <a:pathLst>
                <a:path w="860" h="11166" extrusionOk="0">
                  <a:moveTo>
                    <a:pt x="1" y="1"/>
                  </a:moveTo>
                  <a:lnTo>
                    <a:pt x="1" y="10736"/>
                  </a:lnTo>
                  <a:lnTo>
                    <a:pt x="859" y="11165"/>
                  </a:lnTo>
                  <a:lnTo>
                    <a:pt x="859" y="5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5;p38">
              <a:extLst>
                <a:ext uri="{FF2B5EF4-FFF2-40B4-BE49-F238E27FC236}">
                  <a16:creationId xmlns:a16="http://schemas.microsoft.com/office/drawing/2014/main" id="{44505E5F-A5B9-BBBD-120C-C92B14A48A18}"/>
                </a:ext>
              </a:extLst>
            </p:cNvPr>
            <p:cNvSpPr/>
            <p:nvPr/>
          </p:nvSpPr>
          <p:spPr>
            <a:xfrm>
              <a:off x="8297593" y="3254526"/>
              <a:ext cx="14184" cy="181780"/>
            </a:xfrm>
            <a:custGeom>
              <a:avLst/>
              <a:gdLst/>
              <a:ahLst/>
              <a:cxnLst/>
              <a:rect l="l" t="t" r="r" b="b"/>
              <a:pathLst>
                <a:path w="860" h="11022" extrusionOk="0">
                  <a:moveTo>
                    <a:pt x="1" y="0"/>
                  </a:moveTo>
                  <a:lnTo>
                    <a:pt x="1" y="10592"/>
                  </a:lnTo>
                  <a:lnTo>
                    <a:pt x="716" y="11021"/>
                  </a:lnTo>
                  <a:lnTo>
                    <a:pt x="859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6;p38">
              <a:extLst>
                <a:ext uri="{FF2B5EF4-FFF2-40B4-BE49-F238E27FC236}">
                  <a16:creationId xmlns:a16="http://schemas.microsoft.com/office/drawing/2014/main" id="{151CEDBB-99CA-030D-D717-C5D9585DA295}"/>
                </a:ext>
              </a:extLst>
            </p:cNvPr>
            <p:cNvSpPr/>
            <p:nvPr/>
          </p:nvSpPr>
          <p:spPr>
            <a:xfrm>
              <a:off x="7910448" y="2813071"/>
              <a:ext cx="11825" cy="717655"/>
            </a:xfrm>
            <a:custGeom>
              <a:avLst/>
              <a:gdLst/>
              <a:ahLst/>
              <a:cxnLst/>
              <a:rect l="l" t="t" r="r" b="b"/>
              <a:pathLst>
                <a:path w="717" h="43514" extrusionOk="0">
                  <a:moveTo>
                    <a:pt x="0" y="1"/>
                  </a:moveTo>
                  <a:lnTo>
                    <a:pt x="0" y="43228"/>
                  </a:lnTo>
                  <a:lnTo>
                    <a:pt x="716" y="43514"/>
                  </a:lnTo>
                  <a:lnTo>
                    <a:pt x="716" y="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7;p38">
              <a:extLst>
                <a:ext uri="{FF2B5EF4-FFF2-40B4-BE49-F238E27FC236}">
                  <a16:creationId xmlns:a16="http://schemas.microsoft.com/office/drawing/2014/main" id="{C4CE9CE8-D7A4-ACAD-AB36-61A36B0B9C87}"/>
                </a:ext>
              </a:extLst>
            </p:cNvPr>
            <p:cNvSpPr/>
            <p:nvPr/>
          </p:nvSpPr>
          <p:spPr>
            <a:xfrm>
              <a:off x="8219699" y="1559957"/>
              <a:ext cx="516990" cy="1170902"/>
            </a:xfrm>
            <a:custGeom>
              <a:avLst/>
              <a:gdLst/>
              <a:ahLst/>
              <a:cxnLst/>
              <a:rect l="l" t="t" r="r" b="b"/>
              <a:pathLst>
                <a:path w="31347" h="70996" extrusionOk="0">
                  <a:moveTo>
                    <a:pt x="4008" y="10020"/>
                  </a:moveTo>
                  <a:lnTo>
                    <a:pt x="13598" y="15602"/>
                  </a:lnTo>
                  <a:lnTo>
                    <a:pt x="13598" y="17033"/>
                  </a:lnTo>
                  <a:lnTo>
                    <a:pt x="4008" y="11594"/>
                  </a:lnTo>
                  <a:lnTo>
                    <a:pt x="4008" y="10020"/>
                  </a:lnTo>
                  <a:close/>
                  <a:moveTo>
                    <a:pt x="4008" y="13884"/>
                  </a:moveTo>
                  <a:lnTo>
                    <a:pt x="13598" y="19466"/>
                  </a:lnTo>
                  <a:lnTo>
                    <a:pt x="13598" y="20898"/>
                  </a:lnTo>
                  <a:lnTo>
                    <a:pt x="4008" y="15459"/>
                  </a:lnTo>
                  <a:lnTo>
                    <a:pt x="4008" y="13884"/>
                  </a:lnTo>
                  <a:close/>
                  <a:moveTo>
                    <a:pt x="4008" y="17749"/>
                  </a:moveTo>
                  <a:lnTo>
                    <a:pt x="13598" y="23331"/>
                  </a:lnTo>
                  <a:lnTo>
                    <a:pt x="13598" y="24762"/>
                  </a:lnTo>
                  <a:lnTo>
                    <a:pt x="4008" y="19323"/>
                  </a:lnTo>
                  <a:lnTo>
                    <a:pt x="4008" y="17749"/>
                  </a:lnTo>
                  <a:close/>
                  <a:moveTo>
                    <a:pt x="4008" y="21757"/>
                  </a:moveTo>
                  <a:lnTo>
                    <a:pt x="13455" y="27196"/>
                  </a:lnTo>
                  <a:lnTo>
                    <a:pt x="13455" y="28627"/>
                  </a:lnTo>
                  <a:lnTo>
                    <a:pt x="4008" y="23188"/>
                  </a:lnTo>
                  <a:lnTo>
                    <a:pt x="4008" y="21757"/>
                  </a:lnTo>
                  <a:close/>
                  <a:moveTo>
                    <a:pt x="17827" y="19060"/>
                  </a:moveTo>
                  <a:cubicBezTo>
                    <a:pt x="18082" y="19060"/>
                    <a:pt x="18388" y="19142"/>
                    <a:pt x="18751" y="19323"/>
                  </a:cubicBezTo>
                  <a:cubicBezTo>
                    <a:pt x="18751" y="19323"/>
                    <a:pt x="18751" y="19323"/>
                    <a:pt x="18894" y="19466"/>
                  </a:cubicBezTo>
                  <a:cubicBezTo>
                    <a:pt x="20468" y="20325"/>
                    <a:pt x="22043" y="24333"/>
                    <a:pt x="22043" y="24333"/>
                  </a:cubicBezTo>
                  <a:cubicBezTo>
                    <a:pt x="22043" y="24333"/>
                    <a:pt x="23215" y="22477"/>
                    <a:pt x="24752" y="22477"/>
                  </a:cubicBezTo>
                  <a:cubicBezTo>
                    <a:pt x="25076" y="22477"/>
                    <a:pt x="25416" y="22559"/>
                    <a:pt x="25764" y="22759"/>
                  </a:cubicBezTo>
                  <a:cubicBezTo>
                    <a:pt x="25908" y="22902"/>
                    <a:pt x="26194" y="23188"/>
                    <a:pt x="26480" y="23474"/>
                  </a:cubicBezTo>
                  <a:cubicBezTo>
                    <a:pt x="28770" y="26051"/>
                    <a:pt x="27339" y="28770"/>
                    <a:pt x="25621" y="29629"/>
                  </a:cubicBezTo>
                  <a:cubicBezTo>
                    <a:pt x="24047" y="30631"/>
                    <a:pt x="21757" y="30774"/>
                    <a:pt x="21757" y="30774"/>
                  </a:cubicBezTo>
                  <a:cubicBezTo>
                    <a:pt x="21757" y="30822"/>
                    <a:pt x="21757" y="30838"/>
                    <a:pt x="21751" y="30838"/>
                  </a:cubicBezTo>
                  <a:cubicBezTo>
                    <a:pt x="21741" y="30838"/>
                    <a:pt x="21709" y="30774"/>
                    <a:pt x="21613" y="30774"/>
                  </a:cubicBezTo>
                  <a:cubicBezTo>
                    <a:pt x="20612" y="30202"/>
                    <a:pt x="17892" y="25049"/>
                    <a:pt x="17606" y="24333"/>
                  </a:cubicBezTo>
                  <a:cubicBezTo>
                    <a:pt x="16622" y="22119"/>
                    <a:pt x="16272" y="19060"/>
                    <a:pt x="17827" y="19060"/>
                  </a:cubicBezTo>
                  <a:close/>
                  <a:moveTo>
                    <a:pt x="6441" y="29057"/>
                  </a:moveTo>
                  <a:lnTo>
                    <a:pt x="8588" y="30202"/>
                  </a:lnTo>
                  <a:lnTo>
                    <a:pt x="8588" y="32492"/>
                  </a:lnTo>
                  <a:lnTo>
                    <a:pt x="10449" y="33637"/>
                  </a:lnTo>
                  <a:lnTo>
                    <a:pt x="10449" y="36070"/>
                  </a:lnTo>
                  <a:lnTo>
                    <a:pt x="8588" y="34925"/>
                  </a:lnTo>
                  <a:lnTo>
                    <a:pt x="8588" y="37215"/>
                  </a:lnTo>
                  <a:lnTo>
                    <a:pt x="6441" y="35927"/>
                  </a:lnTo>
                  <a:lnTo>
                    <a:pt x="6441" y="33780"/>
                  </a:lnTo>
                  <a:lnTo>
                    <a:pt x="4437" y="32635"/>
                  </a:lnTo>
                  <a:lnTo>
                    <a:pt x="4437" y="30058"/>
                  </a:lnTo>
                  <a:lnTo>
                    <a:pt x="6441" y="31204"/>
                  </a:lnTo>
                  <a:lnTo>
                    <a:pt x="6441" y="29057"/>
                  </a:lnTo>
                  <a:close/>
                  <a:moveTo>
                    <a:pt x="17463" y="34925"/>
                  </a:moveTo>
                  <a:lnTo>
                    <a:pt x="27625" y="40794"/>
                  </a:lnTo>
                  <a:lnTo>
                    <a:pt x="27625" y="42225"/>
                  </a:lnTo>
                  <a:lnTo>
                    <a:pt x="17463" y="36356"/>
                  </a:lnTo>
                  <a:lnTo>
                    <a:pt x="17463" y="34925"/>
                  </a:lnTo>
                  <a:close/>
                  <a:moveTo>
                    <a:pt x="14027" y="36500"/>
                  </a:moveTo>
                  <a:lnTo>
                    <a:pt x="27625" y="44372"/>
                  </a:lnTo>
                  <a:lnTo>
                    <a:pt x="27625" y="45803"/>
                  </a:lnTo>
                  <a:lnTo>
                    <a:pt x="14027" y="38074"/>
                  </a:lnTo>
                  <a:lnTo>
                    <a:pt x="14027" y="36500"/>
                  </a:lnTo>
                  <a:close/>
                  <a:moveTo>
                    <a:pt x="13455" y="40078"/>
                  </a:moveTo>
                  <a:lnTo>
                    <a:pt x="27625" y="48237"/>
                  </a:lnTo>
                  <a:lnTo>
                    <a:pt x="27625" y="49668"/>
                  </a:lnTo>
                  <a:lnTo>
                    <a:pt x="13455" y="41509"/>
                  </a:lnTo>
                  <a:lnTo>
                    <a:pt x="13455" y="40078"/>
                  </a:lnTo>
                  <a:close/>
                  <a:moveTo>
                    <a:pt x="3722" y="38360"/>
                  </a:moveTo>
                  <a:lnTo>
                    <a:pt x="27625" y="52101"/>
                  </a:lnTo>
                  <a:lnTo>
                    <a:pt x="27482" y="53533"/>
                  </a:lnTo>
                  <a:lnTo>
                    <a:pt x="3722" y="39792"/>
                  </a:lnTo>
                  <a:lnTo>
                    <a:pt x="3722" y="38360"/>
                  </a:lnTo>
                  <a:close/>
                  <a:moveTo>
                    <a:pt x="3722" y="42225"/>
                  </a:moveTo>
                  <a:lnTo>
                    <a:pt x="27482" y="55966"/>
                  </a:lnTo>
                  <a:lnTo>
                    <a:pt x="27482" y="57397"/>
                  </a:lnTo>
                  <a:lnTo>
                    <a:pt x="3722" y="43656"/>
                  </a:lnTo>
                  <a:lnTo>
                    <a:pt x="3722" y="42225"/>
                  </a:lnTo>
                  <a:close/>
                  <a:moveTo>
                    <a:pt x="3722" y="46090"/>
                  </a:moveTo>
                  <a:lnTo>
                    <a:pt x="27482" y="59831"/>
                  </a:lnTo>
                  <a:lnTo>
                    <a:pt x="27482" y="61262"/>
                  </a:lnTo>
                  <a:lnTo>
                    <a:pt x="3722" y="47521"/>
                  </a:lnTo>
                  <a:lnTo>
                    <a:pt x="3722" y="46090"/>
                  </a:lnTo>
                  <a:close/>
                  <a:moveTo>
                    <a:pt x="143" y="0"/>
                  </a:moveTo>
                  <a:lnTo>
                    <a:pt x="0" y="52960"/>
                  </a:lnTo>
                  <a:lnTo>
                    <a:pt x="31204" y="70995"/>
                  </a:lnTo>
                  <a:lnTo>
                    <a:pt x="31347" y="1803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8;p38">
              <a:extLst>
                <a:ext uri="{FF2B5EF4-FFF2-40B4-BE49-F238E27FC236}">
                  <a16:creationId xmlns:a16="http://schemas.microsoft.com/office/drawing/2014/main" id="{B2BC3BEC-2D3F-F122-2207-3294859BA3AD}"/>
                </a:ext>
              </a:extLst>
            </p:cNvPr>
            <p:cNvSpPr/>
            <p:nvPr/>
          </p:nvSpPr>
          <p:spPr>
            <a:xfrm>
              <a:off x="8285785" y="1725195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9;p38">
              <a:extLst>
                <a:ext uri="{FF2B5EF4-FFF2-40B4-BE49-F238E27FC236}">
                  <a16:creationId xmlns:a16="http://schemas.microsoft.com/office/drawing/2014/main" id="{8CCA1270-292D-8BEC-A498-B2DC7E7D8CC8}"/>
                </a:ext>
              </a:extLst>
            </p:cNvPr>
            <p:cNvSpPr/>
            <p:nvPr/>
          </p:nvSpPr>
          <p:spPr>
            <a:xfrm>
              <a:off x="8285785" y="1788939"/>
              <a:ext cx="158180" cy="115678"/>
            </a:xfrm>
            <a:custGeom>
              <a:avLst/>
              <a:gdLst/>
              <a:ahLst/>
              <a:cxnLst/>
              <a:rect l="l" t="t" r="r" b="b"/>
              <a:pathLst>
                <a:path w="9591" h="7014" extrusionOk="0">
                  <a:moveTo>
                    <a:pt x="1" y="0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0;p38">
              <a:extLst>
                <a:ext uri="{FF2B5EF4-FFF2-40B4-BE49-F238E27FC236}">
                  <a16:creationId xmlns:a16="http://schemas.microsoft.com/office/drawing/2014/main" id="{F5DB61DC-AD64-E75F-A9D6-BB699A894BE7}"/>
                </a:ext>
              </a:extLst>
            </p:cNvPr>
            <p:cNvSpPr/>
            <p:nvPr/>
          </p:nvSpPr>
          <p:spPr>
            <a:xfrm>
              <a:off x="8285785" y="1852666"/>
              <a:ext cx="158180" cy="115695"/>
            </a:xfrm>
            <a:custGeom>
              <a:avLst/>
              <a:gdLst/>
              <a:ahLst/>
              <a:cxnLst/>
              <a:rect l="l" t="t" r="r" b="b"/>
              <a:pathLst>
                <a:path w="9591" h="7015" extrusionOk="0">
                  <a:moveTo>
                    <a:pt x="1" y="1"/>
                  </a:moveTo>
                  <a:lnTo>
                    <a:pt x="1" y="1575"/>
                  </a:lnTo>
                  <a:lnTo>
                    <a:pt x="9591" y="7014"/>
                  </a:lnTo>
                  <a:lnTo>
                    <a:pt x="9591" y="55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1;p38">
              <a:extLst>
                <a:ext uri="{FF2B5EF4-FFF2-40B4-BE49-F238E27FC236}">
                  <a16:creationId xmlns:a16="http://schemas.microsoft.com/office/drawing/2014/main" id="{F8B539C5-940D-DA95-365A-EEA9335A792F}"/>
                </a:ext>
              </a:extLst>
            </p:cNvPr>
            <p:cNvSpPr/>
            <p:nvPr/>
          </p:nvSpPr>
          <p:spPr>
            <a:xfrm>
              <a:off x="8285785" y="1918768"/>
              <a:ext cx="158180" cy="113336"/>
            </a:xfrm>
            <a:custGeom>
              <a:avLst/>
              <a:gdLst/>
              <a:ahLst/>
              <a:cxnLst/>
              <a:rect l="l" t="t" r="r" b="b"/>
              <a:pathLst>
                <a:path w="9591" h="6872" extrusionOk="0">
                  <a:moveTo>
                    <a:pt x="1" y="1"/>
                  </a:moveTo>
                  <a:lnTo>
                    <a:pt x="1" y="1432"/>
                  </a:lnTo>
                  <a:lnTo>
                    <a:pt x="9448" y="6871"/>
                  </a:lnTo>
                  <a:lnTo>
                    <a:pt x="9591" y="5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2;p38">
              <a:extLst>
                <a:ext uri="{FF2B5EF4-FFF2-40B4-BE49-F238E27FC236}">
                  <a16:creationId xmlns:a16="http://schemas.microsoft.com/office/drawing/2014/main" id="{DD6AC962-4DED-75D4-CBA5-C9C95E55725E}"/>
                </a:ext>
              </a:extLst>
            </p:cNvPr>
            <p:cNvSpPr/>
            <p:nvPr/>
          </p:nvSpPr>
          <p:spPr>
            <a:xfrm>
              <a:off x="8451040" y="2161917"/>
              <a:ext cx="224282" cy="153463"/>
            </a:xfrm>
            <a:custGeom>
              <a:avLst/>
              <a:gdLst/>
              <a:ahLst/>
              <a:cxnLst/>
              <a:rect l="l" t="t" r="r" b="b"/>
              <a:pathLst>
                <a:path w="13599" h="9305" extrusionOk="0">
                  <a:moveTo>
                    <a:pt x="0" y="1"/>
                  </a:moveTo>
                  <a:lnTo>
                    <a:pt x="0" y="1575"/>
                  </a:lnTo>
                  <a:lnTo>
                    <a:pt x="13598" y="9304"/>
                  </a:lnTo>
                  <a:lnTo>
                    <a:pt x="13598" y="78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3;p38">
              <a:extLst>
                <a:ext uri="{FF2B5EF4-FFF2-40B4-BE49-F238E27FC236}">
                  <a16:creationId xmlns:a16="http://schemas.microsoft.com/office/drawing/2014/main" id="{0714738E-E692-29D8-3AB7-899DD608DB03}"/>
                </a:ext>
              </a:extLst>
            </p:cNvPr>
            <p:cNvSpPr/>
            <p:nvPr/>
          </p:nvSpPr>
          <p:spPr>
            <a:xfrm>
              <a:off x="8507691" y="2135958"/>
              <a:ext cx="167630" cy="120395"/>
            </a:xfrm>
            <a:custGeom>
              <a:avLst/>
              <a:gdLst/>
              <a:ahLst/>
              <a:cxnLst/>
              <a:rect l="l" t="t" r="r" b="b"/>
              <a:pathLst>
                <a:path w="10164" h="7300" extrusionOk="0">
                  <a:moveTo>
                    <a:pt x="1" y="0"/>
                  </a:moveTo>
                  <a:lnTo>
                    <a:pt x="1" y="1431"/>
                  </a:lnTo>
                  <a:lnTo>
                    <a:pt x="10163" y="7300"/>
                  </a:lnTo>
                  <a:lnTo>
                    <a:pt x="10163" y="5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;p38">
              <a:extLst>
                <a:ext uri="{FF2B5EF4-FFF2-40B4-BE49-F238E27FC236}">
                  <a16:creationId xmlns:a16="http://schemas.microsoft.com/office/drawing/2014/main" id="{2B707053-6864-DB45-6D3D-122022D9E843}"/>
                </a:ext>
              </a:extLst>
            </p:cNvPr>
            <p:cNvSpPr/>
            <p:nvPr/>
          </p:nvSpPr>
          <p:spPr>
            <a:xfrm>
              <a:off x="8441589" y="2220927"/>
              <a:ext cx="233732" cy="158196"/>
            </a:xfrm>
            <a:custGeom>
              <a:avLst/>
              <a:gdLst/>
              <a:ahLst/>
              <a:cxnLst/>
              <a:rect l="l" t="t" r="r" b="b"/>
              <a:pathLst>
                <a:path w="14172" h="9592" extrusionOk="0">
                  <a:moveTo>
                    <a:pt x="1" y="1"/>
                  </a:moveTo>
                  <a:lnTo>
                    <a:pt x="1" y="1432"/>
                  </a:lnTo>
                  <a:lnTo>
                    <a:pt x="14171" y="9591"/>
                  </a:lnTo>
                  <a:lnTo>
                    <a:pt x="14171" y="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5;p38">
              <a:extLst>
                <a:ext uri="{FF2B5EF4-FFF2-40B4-BE49-F238E27FC236}">
                  <a16:creationId xmlns:a16="http://schemas.microsoft.com/office/drawing/2014/main" id="{9E710BF0-517A-3B89-516C-95D6A9D015A9}"/>
                </a:ext>
              </a:extLst>
            </p:cNvPr>
            <p:cNvSpPr/>
            <p:nvPr/>
          </p:nvSpPr>
          <p:spPr>
            <a:xfrm>
              <a:off x="8281068" y="2192609"/>
              <a:ext cx="394253" cy="250241"/>
            </a:xfrm>
            <a:custGeom>
              <a:avLst/>
              <a:gdLst/>
              <a:ahLst/>
              <a:cxnLst/>
              <a:rect l="l" t="t" r="r" b="b"/>
              <a:pathLst>
                <a:path w="23905" h="15173" extrusionOk="0">
                  <a:moveTo>
                    <a:pt x="1" y="0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904" y="137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6;p38">
              <a:extLst>
                <a:ext uri="{FF2B5EF4-FFF2-40B4-BE49-F238E27FC236}">
                  <a16:creationId xmlns:a16="http://schemas.microsoft.com/office/drawing/2014/main" id="{8499670E-C9B2-D329-DB6F-D5903704CBFD}"/>
                </a:ext>
              </a:extLst>
            </p:cNvPr>
            <p:cNvSpPr/>
            <p:nvPr/>
          </p:nvSpPr>
          <p:spPr>
            <a:xfrm>
              <a:off x="8281068" y="2256336"/>
              <a:ext cx="391878" cy="250257"/>
            </a:xfrm>
            <a:custGeom>
              <a:avLst/>
              <a:gdLst/>
              <a:ahLst/>
              <a:cxnLst/>
              <a:rect l="l" t="t" r="r" b="b"/>
              <a:pathLst>
                <a:path w="23761" h="15174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7;p38">
              <a:extLst>
                <a:ext uri="{FF2B5EF4-FFF2-40B4-BE49-F238E27FC236}">
                  <a16:creationId xmlns:a16="http://schemas.microsoft.com/office/drawing/2014/main" id="{ED16490E-E8E0-2F42-27E1-7CD3EB623E9D}"/>
                </a:ext>
              </a:extLst>
            </p:cNvPr>
            <p:cNvSpPr/>
            <p:nvPr/>
          </p:nvSpPr>
          <p:spPr>
            <a:xfrm>
              <a:off x="8281068" y="2320080"/>
              <a:ext cx="391878" cy="250241"/>
            </a:xfrm>
            <a:custGeom>
              <a:avLst/>
              <a:gdLst/>
              <a:ahLst/>
              <a:cxnLst/>
              <a:rect l="l" t="t" r="r" b="b"/>
              <a:pathLst>
                <a:path w="23761" h="15173" extrusionOk="0">
                  <a:moveTo>
                    <a:pt x="1" y="1"/>
                  </a:moveTo>
                  <a:lnTo>
                    <a:pt x="1" y="1432"/>
                  </a:lnTo>
                  <a:lnTo>
                    <a:pt x="23761" y="15173"/>
                  </a:lnTo>
                  <a:lnTo>
                    <a:pt x="23761" y="13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8;p38">
              <a:extLst>
                <a:ext uri="{FF2B5EF4-FFF2-40B4-BE49-F238E27FC236}">
                  <a16:creationId xmlns:a16="http://schemas.microsoft.com/office/drawing/2014/main" id="{295D36F4-42DB-90D5-5D16-6C386EE27254}"/>
                </a:ext>
              </a:extLst>
            </p:cNvPr>
            <p:cNvSpPr/>
            <p:nvPr/>
          </p:nvSpPr>
          <p:spPr>
            <a:xfrm>
              <a:off x="8488049" y="1874288"/>
              <a:ext cx="206156" cy="194265"/>
            </a:xfrm>
            <a:custGeom>
              <a:avLst/>
              <a:gdLst/>
              <a:ahLst/>
              <a:cxnLst/>
              <a:rect l="l" t="t" r="r" b="b"/>
              <a:pathLst>
                <a:path w="12500" h="11779" extrusionOk="0">
                  <a:moveTo>
                    <a:pt x="1556" y="1"/>
                  </a:moveTo>
                  <a:cubicBezTo>
                    <a:pt x="1" y="1"/>
                    <a:pt x="351" y="3060"/>
                    <a:pt x="1335" y="5274"/>
                  </a:cubicBezTo>
                  <a:cubicBezTo>
                    <a:pt x="1621" y="5990"/>
                    <a:pt x="4341" y="11143"/>
                    <a:pt x="5342" y="11715"/>
                  </a:cubicBezTo>
                  <a:cubicBezTo>
                    <a:pt x="5438" y="11715"/>
                    <a:pt x="5470" y="11779"/>
                    <a:pt x="5480" y="11779"/>
                  </a:cubicBezTo>
                  <a:cubicBezTo>
                    <a:pt x="5486" y="11779"/>
                    <a:pt x="5486" y="11763"/>
                    <a:pt x="5486" y="11715"/>
                  </a:cubicBezTo>
                  <a:cubicBezTo>
                    <a:pt x="5486" y="11715"/>
                    <a:pt x="7776" y="11572"/>
                    <a:pt x="9350" y="10570"/>
                  </a:cubicBezTo>
                  <a:cubicBezTo>
                    <a:pt x="11068" y="9711"/>
                    <a:pt x="12499" y="6992"/>
                    <a:pt x="10209" y="4415"/>
                  </a:cubicBezTo>
                  <a:cubicBezTo>
                    <a:pt x="9923" y="4129"/>
                    <a:pt x="9637" y="3843"/>
                    <a:pt x="9493" y="3700"/>
                  </a:cubicBezTo>
                  <a:cubicBezTo>
                    <a:pt x="9145" y="3500"/>
                    <a:pt x="8805" y="3418"/>
                    <a:pt x="8481" y="3418"/>
                  </a:cubicBezTo>
                  <a:cubicBezTo>
                    <a:pt x="6944" y="3418"/>
                    <a:pt x="5772" y="5274"/>
                    <a:pt x="5772" y="5274"/>
                  </a:cubicBezTo>
                  <a:cubicBezTo>
                    <a:pt x="5772" y="5274"/>
                    <a:pt x="4197" y="1266"/>
                    <a:pt x="2623" y="407"/>
                  </a:cubicBezTo>
                  <a:cubicBezTo>
                    <a:pt x="2480" y="264"/>
                    <a:pt x="2480" y="264"/>
                    <a:pt x="2480" y="264"/>
                  </a:cubicBezTo>
                  <a:cubicBezTo>
                    <a:pt x="2117" y="83"/>
                    <a:pt x="1811" y="1"/>
                    <a:pt x="1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9;p38">
              <a:extLst>
                <a:ext uri="{FF2B5EF4-FFF2-40B4-BE49-F238E27FC236}">
                  <a16:creationId xmlns:a16="http://schemas.microsoft.com/office/drawing/2014/main" id="{B5186B04-24A5-F223-DAFE-0A1ADEF41726}"/>
                </a:ext>
              </a:extLst>
            </p:cNvPr>
            <p:cNvSpPr/>
            <p:nvPr/>
          </p:nvSpPr>
          <p:spPr>
            <a:xfrm>
              <a:off x="8325927" y="2039163"/>
              <a:ext cx="35426" cy="134579"/>
            </a:xfrm>
            <a:custGeom>
              <a:avLst/>
              <a:gdLst/>
              <a:ahLst/>
              <a:cxnLst/>
              <a:rect l="l" t="t" r="r" b="b"/>
              <a:pathLst>
                <a:path w="2148" h="8160" extrusionOk="0">
                  <a:moveTo>
                    <a:pt x="0" y="1"/>
                  </a:moveTo>
                  <a:lnTo>
                    <a:pt x="0" y="2148"/>
                  </a:lnTo>
                  <a:lnTo>
                    <a:pt x="2147" y="3436"/>
                  </a:lnTo>
                  <a:lnTo>
                    <a:pt x="2147" y="1146"/>
                  </a:lnTo>
                  <a:lnTo>
                    <a:pt x="0" y="1"/>
                  </a:lnTo>
                  <a:close/>
                  <a:moveTo>
                    <a:pt x="0" y="4724"/>
                  </a:moveTo>
                  <a:lnTo>
                    <a:pt x="0" y="6871"/>
                  </a:lnTo>
                  <a:lnTo>
                    <a:pt x="2147" y="8159"/>
                  </a:lnTo>
                  <a:lnTo>
                    <a:pt x="2147" y="5869"/>
                  </a:lnTo>
                  <a:lnTo>
                    <a:pt x="0" y="47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00;p38">
              <a:extLst>
                <a:ext uri="{FF2B5EF4-FFF2-40B4-BE49-F238E27FC236}">
                  <a16:creationId xmlns:a16="http://schemas.microsoft.com/office/drawing/2014/main" id="{4B35AEFB-9D2B-5986-EFF2-625A4DBCDFBC}"/>
                </a:ext>
              </a:extLst>
            </p:cNvPr>
            <p:cNvSpPr/>
            <p:nvPr/>
          </p:nvSpPr>
          <p:spPr>
            <a:xfrm>
              <a:off x="8292877" y="2055689"/>
              <a:ext cx="99153" cy="99169"/>
            </a:xfrm>
            <a:custGeom>
              <a:avLst/>
              <a:gdLst/>
              <a:ahLst/>
              <a:cxnLst/>
              <a:rect l="l" t="t" r="r" b="b"/>
              <a:pathLst>
                <a:path w="6012" h="6013" extrusionOk="0">
                  <a:moveTo>
                    <a:pt x="0" y="0"/>
                  </a:moveTo>
                  <a:lnTo>
                    <a:pt x="0" y="2577"/>
                  </a:lnTo>
                  <a:lnTo>
                    <a:pt x="2004" y="3722"/>
                  </a:lnTo>
                  <a:lnTo>
                    <a:pt x="4151" y="4867"/>
                  </a:lnTo>
                  <a:lnTo>
                    <a:pt x="6012" y="6012"/>
                  </a:lnTo>
                  <a:lnTo>
                    <a:pt x="6012" y="3579"/>
                  </a:lnTo>
                  <a:lnTo>
                    <a:pt x="4151" y="2434"/>
                  </a:lnTo>
                  <a:lnTo>
                    <a:pt x="2004" y="1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701;p38">
            <a:extLst>
              <a:ext uri="{FF2B5EF4-FFF2-40B4-BE49-F238E27FC236}">
                <a16:creationId xmlns:a16="http://schemas.microsoft.com/office/drawing/2014/main" id="{0D5D5B18-1941-F99C-A924-E8BFC2CBA78A}"/>
              </a:ext>
            </a:extLst>
          </p:cNvPr>
          <p:cNvGrpSpPr/>
          <p:nvPr/>
        </p:nvGrpSpPr>
        <p:grpSpPr>
          <a:xfrm>
            <a:off x="5720983" y="2738655"/>
            <a:ext cx="2531077" cy="2859178"/>
            <a:chOff x="5243499" y="2046616"/>
            <a:chExt cx="2197879" cy="2482787"/>
          </a:xfrm>
        </p:grpSpPr>
        <p:sp>
          <p:nvSpPr>
            <p:cNvPr id="48" name="Google Shape;702;p38">
              <a:extLst>
                <a:ext uri="{FF2B5EF4-FFF2-40B4-BE49-F238E27FC236}">
                  <a16:creationId xmlns:a16="http://schemas.microsoft.com/office/drawing/2014/main" id="{0F6C0F8A-75BD-C5CC-5798-C1F726F4C79D}"/>
                </a:ext>
              </a:extLst>
            </p:cNvPr>
            <p:cNvSpPr/>
            <p:nvPr/>
          </p:nvSpPr>
          <p:spPr>
            <a:xfrm>
              <a:off x="6865128" y="2729550"/>
              <a:ext cx="238996" cy="290497"/>
            </a:xfrm>
            <a:custGeom>
              <a:avLst/>
              <a:gdLst/>
              <a:ahLst/>
              <a:cxnLst/>
              <a:rect l="l" t="t" r="r" b="b"/>
              <a:pathLst>
                <a:path w="16423" h="19962" extrusionOk="0">
                  <a:moveTo>
                    <a:pt x="12616" y="9794"/>
                  </a:moveTo>
                  <a:lnTo>
                    <a:pt x="12616" y="9794"/>
                  </a:lnTo>
                  <a:cubicBezTo>
                    <a:pt x="12500" y="9991"/>
                    <a:pt x="12388" y="10191"/>
                    <a:pt x="12280" y="10393"/>
                  </a:cubicBezTo>
                  <a:lnTo>
                    <a:pt x="12280" y="10393"/>
                  </a:lnTo>
                  <a:cubicBezTo>
                    <a:pt x="12370" y="10230"/>
                    <a:pt x="12481" y="10031"/>
                    <a:pt x="12616" y="9794"/>
                  </a:cubicBezTo>
                  <a:close/>
                  <a:moveTo>
                    <a:pt x="7195" y="0"/>
                  </a:moveTo>
                  <a:cubicBezTo>
                    <a:pt x="4807" y="0"/>
                    <a:pt x="2569" y="1085"/>
                    <a:pt x="1869" y="2084"/>
                  </a:cubicBezTo>
                  <a:cubicBezTo>
                    <a:pt x="1169" y="3369"/>
                    <a:pt x="468" y="3369"/>
                    <a:pt x="468" y="3369"/>
                  </a:cubicBezTo>
                  <a:lnTo>
                    <a:pt x="117" y="3369"/>
                  </a:lnTo>
                  <a:cubicBezTo>
                    <a:pt x="117" y="3369"/>
                    <a:pt x="1" y="3720"/>
                    <a:pt x="5023" y="7691"/>
                  </a:cubicBezTo>
                  <a:cubicBezTo>
                    <a:pt x="10046" y="11779"/>
                    <a:pt x="5958" y="17503"/>
                    <a:pt x="8060" y="19138"/>
                  </a:cubicBezTo>
                  <a:cubicBezTo>
                    <a:pt x="8864" y="19763"/>
                    <a:pt x="9463" y="19962"/>
                    <a:pt x="9850" y="19962"/>
                  </a:cubicBezTo>
                  <a:cubicBezTo>
                    <a:pt x="10477" y="19962"/>
                    <a:pt x="10551" y="19444"/>
                    <a:pt x="10046" y="19372"/>
                  </a:cubicBezTo>
                  <a:cubicBezTo>
                    <a:pt x="9267" y="19260"/>
                    <a:pt x="10079" y="14481"/>
                    <a:pt x="12280" y="10393"/>
                  </a:cubicBezTo>
                  <a:lnTo>
                    <a:pt x="12280" y="10393"/>
                  </a:lnTo>
                  <a:cubicBezTo>
                    <a:pt x="12051" y="10807"/>
                    <a:pt x="11959" y="10990"/>
                    <a:pt x="11955" y="10990"/>
                  </a:cubicBezTo>
                  <a:cubicBezTo>
                    <a:pt x="11929" y="10990"/>
                    <a:pt x="16423" y="1662"/>
                    <a:pt x="8411" y="99"/>
                  </a:cubicBezTo>
                  <a:cubicBezTo>
                    <a:pt x="8006" y="31"/>
                    <a:pt x="7598" y="0"/>
                    <a:pt x="7195" y="0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3;p38">
              <a:extLst>
                <a:ext uri="{FF2B5EF4-FFF2-40B4-BE49-F238E27FC236}">
                  <a16:creationId xmlns:a16="http://schemas.microsoft.com/office/drawing/2014/main" id="{E8592B6B-C7D0-7FFA-8F8B-6EBE09723B88}"/>
                </a:ext>
              </a:extLst>
            </p:cNvPr>
            <p:cNvSpPr/>
            <p:nvPr/>
          </p:nvSpPr>
          <p:spPr>
            <a:xfrm>
              <a:off x="6627151" y="2421604"/>
              <a:ext cx="318874" cy="435935"/>
            </a:xfrm>
            <a:custGeom>
              <a:avLst/>
              <a:gdLst/>
              <a:ahLst/>
              <a:cxnLst/>
              <a:rect l="l" t="t" r="r" b="b"/>
              <a:pathLst>
                <a:path w="21912" h="29956" extrusionOk="0">
                  <a:moveTo>
                    <a:pt x="19361" y="3102"/>
                  </a:moveTo>
                  <a:cubicBezTo>
                    <a:pt x="19168" y="3102"/>
                    <a:pt x="18945" y="3156"/>
                    <a:pt x="18690" y="3272"/>
                  </a:cubicBezTo>
                  <a:cubicBezTo>
                    <a:pt x="15069" y="4907"/>
                    <a:pt x="14134" y="1"/>
                    <a:pt x="8294" y="17755"/>
                  </a:cubicBezTo>
                  <a:cubicBezTo>
                    <a:pt x="8294" y="17755"/>
                    <a:pt x="5607" y="22778"/>
                    <a:pt x="3972" y="23129"/>
                  </a:cubicBezTo>
                  <a:cubicBezTo>
                    <a:pt x="2337" y="23479"/>
                    <a:pt x="1" y="25114"/>
                    <a:pt x="1" y="25114"/>
                  </a:cubicBezTo>
                  <a:lnTo>
                    <a:pt x="2454" y="29903"/>
                  </a:lnTo>
                  <a:cubicBezTo>
                    <a:pt x="2454" y="29903"/>
                    <a:pt x="3180" y="29955"/>
                    <a:pt x="4271" y="29955"/>
                  </a:cubicBezTo>
                  <a:cubicBezTo>
                    <a:pt x="6451" y="29955"/>
                    <a:pt x="10085" y="29748"/>
                    <a:pt x="12265" y="28502"/>
                  </a:cubicBezTo>
                  <a:cubicBezTo>
                    <a:pt x="15653" y="26516"/>
                    <a:pt x="18690" y="14018"/>
                    <a:pt x="19040" y="13200"/>
                  </a:cubicBezTo>
                  <a:cubicBezTo>
                    <a:pt x="19366" y="12440"/>
                    <a:pt x="21912" y="3102"/>
                    <a:pt x="19361" y="31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4;p38">
              <a:extLst>
                <a:ext uri="{FF2B5EF4-FFF2-40B4-BE49-F238E27FC236}">
                  <a16:creationId xmlns:a16="http://schemas.microsoft.com/office/drawing/2014/main" id="{1ECF384B-E03A-B84C-D6FE-B02ADB4328BD}"/>
                </a:ext>
              </a:extLst>
            </p:cNvPr>
            <p:cNvSpPr/>
            <p:nvPr/>
          </p:nvSpPr>
          <p:spPr>
            <a:xfrm>
              <a:off x="6827728" y="2502152"/>
              <a:ext cx="495513" cy="686936"/>
            </a:xfrm>
            <a:custGeom>
              <a:avLst/>
              <a:gdLst/>
              <a:ahLst/>
              <a:cxnLst/>
              <a:rect l="l" t="t" r="r" b="b"/>
              <a:pathLst>
                <a:path w="34050" h="47204" extrusionOk="0">
                  <a:moveTo>
                    <a:pt x="8248" y="1"/>
                  </a:moveTo>
                  <a:cubicBezTo>
                    <a:pt x="6708" y="1"/>
                    <a:pt x="6024" y="1672"/>
                    <a:pt x="3271" y="3343"/>
                  </a:cubicBezTo>
                  <a:cubicBezTo>
                    <a:pt x="1" y="5212"/>
                    <a:pt x="1169" y="18878"/>
                    <a:pt x="1753" y="22266"/>
                  </a:cubicBezTo>
                  <a:cubicBezTo>
                    <a:pt x="2454" y="25653"/>
                    <a:pt x="9345" y="29975"/>
                    <a:pt x="7944" y="32428"/>
                  </a:cubicBezTo>
                  <a:cubicBezTo>
                    <a:pt x="2804" y="41188"/>
                    <a:pt x="16938" y="43408"/>
                    <a:pt x="26633" y="45744"/>
                  </a:cubicBezTo>
                  <a:cubicBezTo>
                    <a:pt x="31480" y="46912"/>
                    <a:pt x="33144" y="47204"/>
                    <a:pt x="33597" y="47204"/>
                  </a:cubicBezTo>
                  <a:cubicBezTo>
                    <a:pt x="34050" y="47204"/>
                    <a:pt x="33290" y="46912"/>
                    <a:pt x="33290" y="46912"/>
                  </a:cubicBezTo>
                  <a:cubicBezTo>
                    <a:pt x="33290" y="46912"/>
                    <a:pt x="33641" y="36633"/>
                    <a:pt x="32239" y="34180"/>
                  </a:cubicBezTo>
                  <a:cubicBezTo>
                    <a:pt x="30721" y="31727"/>
                    <a:pt x="17872" y="27522"/>
                    <a:pt x="17872" y="26471"/>
                  </a:cubicBezTo>
                  <a:cubicBezTo>
                    <a:pt x="17872" y="20864"/>
                    <a:pt x="14368" y="189"/>
                    <a:pt x="14368" y="189"/>
                  </a:cubicBezTo>
                  <a:cubicBezTo>
                    <a:pt x="14368" y="189"/>
                    <a:pt x="13174" y="501"/>
                    <a:pt x="11651" y="501"/>
                  </a:cubicBezTo>
                  <a:cubicBezTo>
                    <a:pt x="10890" y="501"/>
                    <a:pt x="10046" y="423"/>
                    <a:pt x="9228" y="189"/>
                  </a:cubicBezTo>
                  <a:cubicBezTo>
                    <a:pt x="8858" y="60"/>
                    <a:pt x="8538" y="1"/>
                    <a:pt x="8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5;p38">
              <a:extLst>
                <a:ext uri="{FF2B5EF4-FFF2-40B4-BE49-F238E27FC236}">
                  <a16:creationId xmlns:a16="http://schemas.microsoft.com/office/drawing/2014/main" id="{6E2FCF0C-FB1B-DB80-5252-EED9A19A4BCA}"/>
                </a:ext>
              </a:extLst>
            </p:cNvPr>
            <p:cNvSpPr/>
            <p:nvPr/>
          </p:nvSpPr>
          <p:spPr>
            <a:xfrm>
              <a:off x="6848131" y="2960454"/>
              <a:ext cx="263488" cy="1192781"/>
            </a:xfrm>
            <a:custGeom>
              <a:avLst/>
              <a:gdLst/>
              <a:ahLst/>
              <a:cxnLst/>
              <a:rect l="l" t="t" r="r" b="b"/>
              <a:pathLst>
                <a:path w="18106" h="81964" extrusionOk="0">
                  <a:moveTo>
                    <a:pt x="4439" y="0"/>
                  </a:moveTo>
                  <a:cubicBezTo>
                    <a:pt x="4439" y="0"/>
                    <a:pt x="2103" y="1753"/>
                    <a:pt x="1052" y="14017"/>
                  </a:cubicBezTo>
                  <a:cubicBezTo>
                    <a:pt x="0" y="26165"/>
                    <a:pt x="2687" y="41934"/>
                    <a:pt x="4673" y="44036"/>
                  </a:cubicBezTo>
                  <a:cubicBezTo>
                    <a:pt x="6775" y="46139"/>
                    <a:pt x="7943" y="55834"/>
                    <a:pt x="7943" y="60272"/>
                  </a:cubicBezTo>
                  <a:cubicBezTo>
                    <a:pt x="7943" y="64594"/>
                    <a:pt x="7476" y="68682"/>
                    <a:pt x="5724" y="70902"/>
                  </a:cubicBezTo>
                  <a:cubicBezTo>
                    <a:pt x="4089" y="73121"/>
                    <a:pt x="1402" y="76158"/>
                    <a:pt x="818" y="76742"/>
                  </a:cubicBezTo>
                  <a:cubicBezTo>
                    <a:pt x="234" y="77326"/>
                    <a:pt x="117" y="81181"/>
                    <a:pt x="1285" y="81881"/>
                  </a:cubicBezTo>
                  <a:cubicBezTo>
                    <a:pt x="1397" y="81937"/>
                    <a:pt x="1541" y="81963"/>
                    <a:pt x="1713" y="81963"/>
                  </a:cubicBezTo>
                  <a:cubicBezTo>
                    <a:pt x="3338" y="81963"/>
                    <a:pt x="7387" y="79634"/>
                    <a:pt x="8761" y="78261"/>
                  </a:cubicBezTo>
                  <a:cubicBezTo>
                    <a:pt x="10163" y="76859"/>
                    <a:pt x="12499" y="72420"/>
                    <a:pt x="13667" y="72420"/>
                  </a:cubicBezTo>
                  <a:cubicBezTo>
                    <a:pt x="14952" y="72420"/>
                    <a:pt x="13433" y="69150"/>
                    <a:pt x="13433" y="65879"/>
                  </a:cubicBezTo>
                  <a:cubicBezTo>
                    <a:pt x="13433" y="62725"/>
                    <a:pt x="16704" y="54432"/>
                    <a:pt x="15886" y="50344"/>
                  </a:cubicBezTo>
                  <a:cubicBezTo>
                    <a:pt x="14952" y="46372"/>
                    <a:pt x="13784" y="46256"/>
                    <a:pt x="13316" y="40999"/>
                  </a:cubicBezTo>
                  <a:cubicBezTo>
                    <a:pt x="12966" y="35743"/>
                    <a:pt x="14601" y="15769"/>
                    <a:pt x="14601" y="15769"/>
                  </a:cubicBezTo>
                  <a:lnTo>
                    <a:pt x="18105" y="6658"/>
                  </a:lnTo>
                  <a:cubicBezTo>
                    <a:pt x="16821" y="2687"/>
                    <a:pt x="4439" y="0"/>
                    <a:pt x="443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06;p38">
              <a:extLst>
                <a:ext uri="{FF2B5EF4-FFF2-40B4-BE49-F238E27FC236}">
                  <a16:creationId xmlns:a16="http://schemas.microsoft.com/office/drawing/2014/main" id="{F90E4F9E-1030-B9F9-07C8-BAA1652B815F}"/>
                </a:ext>
              </a:extLst>
            </p:cNvPr>
            <p:cNvSpPr/>
            <p:nvPr/>
          </p:nvSpPr>
          <p:spPr>
            <a:xfrm>
              <a:off x="7026617" y="3028429"/>
              <a:ext cx="319573" cy="1212238"/>
            </a:xfrm>
            <a:custGeom>
              <a:avLst/>
              <a:gdLst/>
              <a:ahLst/>
              <a:cxnLst/>
              <a:rect l="l" t="t" r="r" b="b"/>
              <a:pathLst>
                <a:path w="21960" h="83301" extrusionOk="0">
                  <a:moveTo>
                    <a:pt x="5545" y="1"/>
                  </a:moveTo>
                  <a:cubicBezTo>
                    <a:pt x="3063" y="1"/>
                    <a:pt x="1321" y="1310"/>
                    <a:pt x="1519" y="4908"/>
                  </a:cubicBezTo>
                  <a:cubicBezTo>
                    <a:pt x="1519" y="4908"/>
                    <a:pt x="2570" y="35978"/>
                    <a:pt x="5023" y="41234"/>
                  </a:cubicBezTo>
                  <a:cubicBezTo>
                    <a:pt x="7476" y="46374"/>
                    <a:pt x="7592" y="48943"/>
                    <a:pt x="7826" y="51864"/>
                  </a:cubicBezTo>
                  <a:cubicBezTo>
                    <a:pt x="8060" y="54667"/>
                    <a:pt x="8060" y="70202"/>
                    <a:pt x="8060" y="70202"/>
                  </a:cubicBezTo>
                  <a:cubicBezTo>
                    <a:pt x="8060" y="70202"/>
                    <a:pt x="6191" y="74290"/>
                    <a:pt x="3738" y="76743"/>
                  </a:cubicBezTo>
                  <a:cubicBezTo>
                    <a:pt x="1285" y="79313"/>
                    <a:pt x="0" y="81766"/>
                    <a:pt x="1168" y="82467"/>
                  </a:cubicBezTo>
                  <a:cubicBezTo>
                    <a:pt x="2331" y="83140"/>
                    <a:pt x="2500" y="83300"/>
                    <a:pt x="2800" y="83300"/>
                  </a:cubicBezTo>
                  <a:cubicBezTo>
                    <a:pt x="3073" y="83300"/>
                    <a:pt x="3454" y="83168"/>
                    <a:pt x="4789" y="83168"/>
                  </a:cubicBezTo>
                  <a:cubicBezTo>
                    <a:pt x="7709" y="83168"/>
                    <a:pt x="10513" y="80014"/>
                    <a:pt x="11330" y="78379"/>
                  </a:cubicBezTo>
                  <a:cubicBezTo>
                    <a:pt x="11797" y="77444"/>
                    <a:pt x="13199" y="76042"/>
                    <a:pt x="14250" y="75108"/>
                  </a:cubicBezTo>
                  <a:cubicBezTo>
                    <a:pt x="15185" y="74174"/>
                    <a:pt x="15535" y="72772"/>
                    <a:pt x="15068" y="71604"/>
                  </a:cubicBezTo>
                  <a:cubicBezTo>
                    <a:pt x="14718" y="70436"/>
                    <a:pt x="14250" y="69034"/>
                    <a:pt x="14250" y="67866"/>
                  </a:cubicBezTo>
                  <a:cubicBezTo>
                    <a:pt x="14250" y="66464"/>
                    <a:pt x="13783" y="63311"/>
                    <a:pt x="15302" y="59222"/>
                  </a:cubicBezTo>
                  <a:cubicBezTo>
                    <a:pt x="16820" y="55134"/>
                    <a:pt x="18572" y="48359"/>
                    <a:pt x="14718" y="38548"/>
                  </a:cubicBezTo>
                  <a:cubicBezTo>
                    <a:pt x="12031" y="31423"/>
                    <a:pt x="21960" y="11916"/>
                    <a:pt x="19623" y="7711"/>
                  </a:cubicBezTo>
                  <a:cubicBezTo>
                    <a:pt x="18078" y="5006"/>
                    <a:pt x="10397" y="1"/>
                    <a:pt x="554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7;p38">
              <a:extLst>
                <a:ext uri="{FF2B5EF4-FFF2-40B4-BE49-F238E27FC236}">
                  <a16:creationId xmlns:a16="http://schemas.microsoft.com/office/drawing/2014/main" id="{027D48D1-9205-C962-153D-50F6E93E2FA9}"/>
                </a:ext>
              </a:extLst>
            </p:cNvPr>
            <p:cNvSpPr/>
            <p:nvPr/>
          </p:nvSpPr>
          <p:spPr>
            <a:xfrm>
              <a:off x="6985812" y="4082336"/>
              <a:ext cx="268595" cy="183565"/>
            </a:xfrm>
            <a:custGeom>
              <a:avLst/>
              <a:gdLst/>
              <a:ahLst/>
              <a:cxnLst/>
              <a:rect l="l" t="t" r="r" b="b"/>
              <a:pathLst>
                <a:path w="18457" h="12614" extrusionOk="0">
                  <a:moveTo>
                    <a:pt x="18106" y="0"/>
                  </a:moveTo>
                  <a:lnTo>
                    <a:pt x="9929" y="7710"/>
                  </a:lnTo>
                  <a:cubicBezTo>
                    <a:pt x="9929" y="7710"/>
                    <a:pt x="3739" y="7826"/>
                    <a:pt x="3271" y="8177"/>
                  </a:cubicBezTo>
                  <a:cubicBezTo>
                    <a:pt x="2804" y="8410"/>
                    <a:pt x="1" y="10747"/>
                    <a:pt x="2103" y="12031"/>
                  </a:cubicBezTo>
                  <a:cubicBezTo>
                    <a:pt x="2857" y="12450"/>
                    <a:pt x="3775" y="12614"/>
                    <a:pt x="4740" y="12614"/>
                  </a:cubicBezTo>
                  <a:cubicBezTo>
                    <a:pt x="6468" y="12614"/>
                    <a:pt x="8346" y="12089"/>
                    <a:pt x="9696" y="11564"/>
                  </a:cubicBezTo>
                  <a:cubicBezTo>
                    <a:pt x="11681" y="10747"/>
                    <a:pt x="15886" y="5374"/>
                    <a:pt x="15886" y="5374"/>
                  </a:cubicBezTo>
                  <a:lnTo>
                    <a:pt x="16237" y="5607"/>
                  </a:lnTo>
                  <a:lnTo>
                    <a:pt x="17872" y="4673"/>
                  </a:lnTo>
                  <a:cubicBezTo>
                    <a:pt x="17872" y="4673"/>
                    <a:pt x="18456" y="3621"/>
                    <a:pt x="18456" y="2687"/>
                  </a:cubicBezTo>
                  <a:cubicBezTo>
                    <a:pt x="18456" y="1636"/>
                    <a:pt x="18106" y="0"/>
                    <a:pt x="18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8;p38">
              <a:extLst>
                <a:ext uri="{FF2B5EF4-FFF2-40B4-BE49-F238E27FC236}">
                  <a16:creationId xmlns:a16="http://schemas.microsoft.com/office/drawing/2014/main" id="{F32E676E-1837-0247-2DB0-A3ADA5B5CD94}"/>
                </a:ext>
              </a:extLst>
            </p:cNvPr>
            <p:cNvSpPr/>
            <p:nvPr/>
          </p:nvSpPr>
          <p:spPr>
            <a:xfrm>
              <a:off x="6810731" y="3976946"/>
              <a:ext cx="258394" cy="183725"/>
            </a:xfrm>
            <a:custGeom>
              <a:avLst/>
              <a:gdLst/>
              <a:ahLst/>
              <a:cxnLst/>
              <a:rect l="l" t="t" r="r" b="b"/>
              <a:pathLst>
                <a:path w="17756" h="12625" extrusionOk="0">
                  <a:moveTo>
                    <a:pt x="17405" y="0"/>
                  </a:moveTo>
                  <a:lnTo>
                    <a:pt x="9228" y="7710"/>
                  </a:lnTo>
                  <a:cubicBezTo>
                    <a:pt x="9228" y="7710"/>
                    <a:pt x="7360" y="7633"/>
                    <a:pt x="5670" y="7633"/>
                  </a:cubicBezTo>
                  <a:cubicBezTo>
                    <a:pt x="4404" y="7633"/>
                    <a:pt x="3238" y="7676"/>
                    <a:pt x="3038" y="7826"/>
                  </a:cubicBezTo>
                  <a:cubicBezTo>
                    <a:pt x="2570" y="8060"/>
                    <a:pt x="1" y="10863"/>
                    <a:pt x="2103" y="12031"/>
                  </a:cubicBezTo>
                  <a:cubicBezTo>
                    <a:pt x="2795" y="12454"/>
                    <a:pt x="3665" y="12624"/>
                    <a:pt x="4586" y="12624"/>
                  </a:cubicBezTo>
                  <a:cubicBezTo>
                    <a:pt x="6464" y="12624"/>
                    <a:pt x="8559" y="11919"/>
                    <a:pt x="9812" y="11214"/>
                  </a:cubicBezTo>
                  <a:cubicBezTo>
                    <a:pt x="11681" y="10046"/>
                    <a:pt x="15186" y="5257"/>
                    <a:pt x="15186" y="5257"/>
                  </a:cubicBezTo>
                  <a:lnTo>
                    <a:pt x="15536" y="5607"/>
                  </a:lnTo>
                  <a:lnTo>
                    <a:pt x="17171" y="4673"/>
                  </a:lnTo>
                  <a:cubicBezTo>
                    <a:pt x="17171" y="4673"/>
                    <a:pt x="17755" y="3621"/>
                    <a:pt x="17755" y="2570"/>
                  </a:cubicBezTo>
                  <a:cubicBezTo>
                    <a:pt x="17755" y="1519"/>
                    <a:pt x="17405" y="0"/>
                    <a:pt x="17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9;p38">
              <a:extLst>
                <a:ext uri="{FF2B5EF4-FFF2-40B4-BE49-F238E27FC236}">
                  <a16:creationId xmlns:a16="http://schemas.microsoft.com/office/drawing/2014/main" id="{8B19B7E1-B7A0-47E5-BF09-5D12D9639A85}"/>
                </a:ext>
              </a:extLst>
            </p:cNvPr>
            <p:cNvSpPr/>
            <p:nvPr/>
          </p:nvSpPr>
          <p:spPr>
            <a:xfrm>
              <a:off x="6990920" y="4043233"/>
              <a:ext cx="270284" cy="214213"/>
            </a:xfrm>
            <a:custGeom>
              <a:avLst/>
              <a:gdLst/>
              <a:ahLst/>
              <a:cxnLst/>
              <a:rect l="l" t="t" r="r" b="b"/>
              <a:pathLst>
                <a:path w="18573" h="14720" extrusionOk="0">
                  <a:moveTo>
                    <a:pt x="5373" y="7944"/>
                  </a:moveTo>
                  <a:cubicBezTo>
                    <a:pt x="5373" y="7944"/>
                    <a:pt x="5334" y="7983"/>
                    <a:pt x="5287" y="8051"/>
                  </a:cubicBezTo>
                  <a:lnTo>
                    <a:pt x="5287" y="8051"/>
                  </a:lnTo>
                  <a:cubicBezTo>
                    <a:pt x="5342" y="7983"/>
                    <a:pt x="5373" y="7944"/>
                    <a:pt x="5373" y="7944"/>
                  </a:cubicBezTo>
                  <a:close/>
                  <a:moveTo>
                    <a:pt x="17054" y="1"/>
                  </a:moveTo>
                  <a:cubicBezTo>
                    <a:pt x="17054" y="1"/>
                    <a:pt x="16937" y="468"/>
                    <a:pt x="16236" y="1870"/>
                  </a:cubicBezTo>
                  <a:cubicBezTo>
                    <a:pt x="15387" y="3568"/>
                    <a:pt x="11547" y="9898"/>
                    <a:pt x="7697" y="9898"/>
                  </a:cubicBezTo>
                  <a:cubicBezTo>
                    <a:pt x="7311" y="9898"/>
                    <a:pt x="6925" y="9834"/>
                    <a:pt x="6541" y="9696"/>
                  </a:cubicBezTo>
                  <a:cubicBezTo>
                    <a:pt x="4751" y="9130"/>
                    <a:pt x="5089" y="8337"/>
                    <a:pt x="5287" y="8051"/>
                  </a:cubicBezTo>
                  <a:lnTo>
                    <a:pt x="5287" y="8051"/>
                  </a:lnTo>
                  <a:cubicBezTo>
                    <a:pt x="4971" y="8443"/>
                    <a:pt x="3867" y="9800"/>
                    <a:pt x="3271" y="10397"/>
                  </a:cubicBezTo>
                  <a:cubicBezTo>
                    <a:pt x="2453" y="11097"/>
                    <a:pt x="0" y="14134"/>
                    <a:pt x="3154" y="14602"/>
                  </a:cubicBezTo>
                  <a:cubicBezTo>
                    <a:pt x="3737" y="14682"/>
                    <a:pt x="4294" y="14719"/>
                    <a:pt x="4825" y="14719"/>
                  </a:cubicBezTo>
                  <a:cubicBezTo>
                    <a:pt x="9717" y="14719"/>
                    <a:pt x="12459" y="11535"/>
                    <a:pt x="14250" y="9112"/>
                  </a:cubicBezTo>
                  <a:cubicBezTo>
                    <a:pt x="15886" y="6776"/>
                    <a:pt x="17404" y="6659"/>
                    <a:pt x="17988" y="4323"/>
                  </a:cubicBezTo>
                  <a:cubicBezTo>
                    <a:pt x="18572" y="1987"/>
                    <a:pt x="17054" y="1"/>
                    <a:pt x="17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0;p38">
              <a:extLst>
                <a:ext uri="{FF2B5EF4-FFF2-40B4-BE49-F238E27FC236}">
                  <a16:creationId xmlns:a16="http://schemas.microsoft.com/office/drawing/2014/main" id="{9E935D4F-6A0B-7FAB-E6B4-258A00A34397}"/>
                </a:ext>
              </a:extLst>
            </p:cNvPr>
            <p:cNvSpPr/>
            <p:nvPr/>
          </p:nvSpPr>
          <p:spPr>
            <a:xfrm>
              <a:off x="6814136" y="3946343"/>
              <a:ext cx="263488" cy="206878"/>
            </a:xfrm>
            <a:custGeom>
              <a:avLst/>
              <a:gdLst/>
              <a:ahLst/>
              <a:cxnLst/>
              <a:rect l="l" t="t" r="r" b="b"/>
              <a:pathLst>
                <a:path w="18106" h="14216" extrusionOk="0">
                  <a:moveTo>
                    <a:pt x="15886" y="1"/>
                  </a:moveTo>
                  <a:cubicBezTo>
                    <a:pt x="15886" y="1"/>
                    <a:pt x="15302" y="1636"/>
                    <a:pt x="14484" y="3038"/>
                  </a:cubicBezTo>
                  <a:cubicBezTo>
                    <a:pt x="13592" y="4823"/>
                    <a:pt x="8439" y="9377"/>
                    <a:pt x="6044" y="9377"/>
                  </a:cubicBezTo>
                  <a:cubicBezTo>
                    <a:pt x="5931" y="9377"/>
                    <a:pt x="5824" y="9367"/>
                    <a:pt x="5724" y="9345"/>
                  </a:cubicBezTo>
                  <a:cubicBezTo>
                    <a:pt x="3505" y="8878"/>
                    <a:pt x="5373" y="6543"/>
                    <a:pt x="5373" y="6542"/>
                  </a:cubicBezTo>
                  <a:lnTo>
                    <a:pt x="5373" y="6542"/>
                  </a:lnTo>
                  <a:cubicBezTo>
                    <a:pt x="5373" y="6543"/>
                    <a:pt x="3972" y="7944"/>
                    <a:pt x="3388" y="8761"/>
                  </a:cubicBezTo>
                  <a:cubicBezTo>
                    <a:pt x="935" y="11798"/>
                    <a:pt x="0" y="13667"/>
                    <a:pt x="3154" y="14134"/>
                  </a:cubicBezTo>
                  <a:cubicBezTo>
                    <a:pt x="3624" y="14190"/>
                    <a:pt x="4074" y="14216"/>
                    <a:pt x="4504" y="14216"/>
                  </a:cubicBezTo>
                  <a:cubicBezTo>
                    <a:pt x="9531" y="14216"/>
                    <a:pt x="11954" y="10643"/>
                    <a:pt x="13783" y="8061"/>
                  </a:cubicBezTo>
                  <a:cubicBezTo>
                    <a:pt x="15419" y="5841"/>
                    <a:pt x="16937" y="6776"/>
                    <a:pt x="17521" y="4440"/>
                  </a:cubicBezTo>
                  <a:cubicBezTo>
                    <a:pt x="18105" y="2103"/>
                    <a:pt x="15886" y="1"/>
                    <a:pt x="15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1;p38">
              <a:extLst>
                <a:ext uri="{FF2B5EF4-FFF2-40B4-BE49-F238E27FC236}">
                  <a16:creationId xmlns:a16="http://schemas.microsoft.com/office/drawing/2014/main" id="{2BCC3B99-9487-C518-1B65-CE2EA0012DEF}"/>
                </a:ext>
              </a:extLst>
            </p:cNvPr>
            <p:cNvSpPr/>
            <p:nvPr/>
          </p:nvSpPr>
          <p:spPr>
            <a:xfrm>
              <a:off x="6849834" y="2523603"/>
              <a:ext cx="518462" cy="1016128"/>
            </a:xfrm>
            <a:custGeom>
              <a:avLst/>
              <a:gdLst/>
              <a:ahLst/>
              <a:cxnLst/>
              <a:rect l="l" t="t" r="r" b="b"/>
              <a:pathLst>
                <a:path w="35627" h="69825" extrusionOk="0">
                  <a:moveTo>
                    <a:pt x="14251" y="0"/>
                  </a:moveTo>
                  <a:cubicBezTo>
                    <a:pt x="14251" y="1"/>
                    <a:pt x="15068" y="2570"/>
                    <a:pt x="11097" y="6191"/>
                  </a:cubicBezTo>
                  <a:cubicBezTo>
                    <a:pt x="7242" y="9812"/>
                    <a:pt x="0" y="15652"/>
                    <a:pt x="0" y="15652"/>
                  </a:cubicBezTo>
                  <a:cubicBezTo>
                    <a:pt x="0" y="15652"/>
                    <a:pt x="10863" y="28151"/>
                    <a:pt x="9111" y="33290"/>
                  </a:cubicBezTo>
                  <a:cubicBezTo>
                    <a:pt x="7476" y="38430"/>
                    <a:pt x="8060" y="64127"/>
                    <a:pt x="8060" y="64127"/>
                  </a:cubicBezTo>
                  <a:cubicBezTo>
                    <a:pt x="8060" y="64127"/>
                    <a:pt x="17171" y="68682"/>
                    <a:pt x="23595" y="69734"/>
                  </a:cubicBezTo>
                  <a:cubicBezTo>
                    <a:pt x="23966" y="69795"/>
                    <a:pt x="24328" y="69824"/>
                    <a:pt x="24681" y="69824"/>
                  </a:cubicBezTo>
                  <a:cubicBezTo>
                    <a:pt x="30329" y="69824"/>
                    <a:pt x="33640" y="62375"/>
                    <a:pt x="33640" y="62375"/>
                  </a:cubicBezTo>
                  <a:cubicBezTo>
                    <a:pt x="33640" y="62375"/>
                    <a:pt x="35626" y="60973"/>
                    <a:pt x="35276" y="51979"/>
                  </a:cubicBezTo>
                  <a:cubicBezTo>
                    <a:pt x="33874" y="18923"/>
                    <a:pt x="29669" y="21843"/>
                    <a:pt x="26515" y="11097"/>
                  </a:cubicBezTo>
                  <a:cubicBezTo>
                    <a:pt x="24997" y="5958"/>
                    <a:pt x="14251" y="1"/>
                    <a:pt x="14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2;p38">
              <a:extLst>
                <a:ext uri="{FF2B5EF4-FFF2-40B4-BE49-F238E27FC236}">
                  <a16:creationId xmlns:a16="http://schemas.microsoft.com/office/drawing/2014/main" id="{8C45FF0D-6965-CB48-A04C-E838F68BCABD}"/>
                </a:ext>
              </a:extLst>
            </p:cNvPr>
            <p:cNvSpPr/>
            <p:nvPr/>
          </p:nvSpPr>
          <p:spPr>
            <a:xfrm>
              <a:off x="6708747" y="2486174"/>
              <a:ext cx="360378" cy="968949"/>
            </a:xfrm>
            <a:custGeom>
              <a:avLst/>
              <a:gdLst/>
              <a:ahLst/>
              <a:cxnLst/>
              <a:rect l="l" t="t" r="r" b="b"/>
              <a:pathLst>
                <a:path w="24764" h="66583" extrusionOk="0">
                  <a:moveTo>
                    <a:pt x="14191" y="0"/>
                  </a:moveTo>
                  <a:cubicBezTo>
                    <a:pt x="13729" y="0"/>
                    <a:pt x="13206" y="70"/>
                    <a:pt x="12615" y="236"/>
                  </a:cubicBezTo>
                  <a:cubicBezTo>
                    <a:pt x="8761" y="1287"/>
                    <a:pt x="5257" y="6193"/>
                    <a:pt x="3505" y="11566"/>
                  </a:cubicBezTo>
                  <a:cubicBezTo>
                    <a:pt x="0" y="22313"/>
                    <a:pt x="15419" y="32241"/>
                    <a:pt x="11447" y="36212"/>
                  </a:cubicBezTo>
                  <a:cubicBezTo>
                    <a:pt x="6425" y="41235"/>
                    <a:pt x="9228" y="58873"/>
                    <a:pt x="10863" y="60508"/>
                  </a:cubicBezTo>
                  <a:cubicBezTo>
                    <a:pt x="12615" y="62260"/>
                    <a:pt x="21726" y="66582"/>
                    <a:pt x="21726" y="66582"/>
                  </a:cubicBezTo>
                  <a:cubicBezTo>
                    <a:pt x="21726" y="66582"/>
                    <a:pt x="21259" y="32825"/>
                    <a:pt x="23011" y="29555"/>
                  </a:cubicBezTo>
                  <a:cubicBezTo>
                    <a:pt x="24763" y="26284"/>
                    <a:pt x="9695" y="18224"/>
                    <a:pt x="9695" y="18224"/>
                  </a:cubicBezTo>
                  <a:cubicBezTo>
                    <a:pt x="9695" y="18224"/>
                    <a:pt x="9695" y="9581"/>
                    <a:pt x="11798" y="7245"/>
                  </a:cubicBezTo>
                  <a:cubicBezTo>
                    <a:pt x="12966" y="6077"/>
                    <a:pt x="17404" y="1988"/>
                    <a:pt x="17404" y="1988"/>
                  </a:cubicBezTo>
                  <a:cubicBezTo>
                    <a:pt x="17404" y="1988"/>
                    <a:pt x="16659" y="0"/>
                    <a:pt x="1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3;p38">
              <a:extLst>
                <a:ext uri="{FF2B5EF4-FFF2-40B4-BE49-F238E27FC236}">
                  <a16:creationId xmlns:a16="http://schemas.microsoft.com/office/drawing/2014/main" id="{43607E20-987F-F839-6E8A-5C6EC3417862}"/>
                </a:ext>
              </a:extLst>
            </p:cNvPr>
            <p:cNvSpPr/>
            <p:nvPr/>
          </p:nvSpPr>
          <p:spPr>
            <a:xfrm>
              <a:off x="6812434" y="2476002"/>
              <a:ext cx="161504" cy="288984"/>
            </a:xfrm>
            <a:custGeom>
              <a:avLst/>
              <a:gdLst/>
              <a:ahLst/>
              <a:cxnLst/>
              <a:rect l="l" t="t" r="r" b="b"/>
              <a:pathLst>
                <a:path w="11098" h="19858" extrusionOk="0">
                  <a:moveTo>
                    <a:pt x="7710" y="1"/>
                  </a:moveTo>
                  <a:lnTo>
                    <a:pt x="1" y="6308"/>
                  </a:lnTo>
                  <a:lnTo>
                    <a:pt x="2687" y="7476"/>
                  </a:lnTo>
                  <a:lnTo>
                    <a:pt x="1" y="8294"/>
                  </a:lnTo>
                  <a:lnTo>
                    <a:pt x="2687" y="19858"/>
                  </a:lnTo>
                  <a:cubicBezTo>
                    <a:pt x="2687" y="19858"/>
                    <a:pt x="2220" y="12966"/>
                    <a:pt x="4673" y="7944"/>
                  </a:cubicBezTo>
                  <a:cubicBezTo>
                    <a:pt x="7126" y="2804"/>
                    <a:pt x="11097" y="1986"/>
                    <a:pt x="11097" y="1986"/>
                  </a:cubicBezTo>
                  <a:lnTo>
                    <a:pt x="7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4;p38">
              <a:extLst>
                <a:ext uri="{FF2B5EF4-FFF2-40B4-BE49-F238E27FC236}">
                  <a16:creationId xmlns:a16="http://schemas.microsoft.com/office/drawing/2014/main" id="{0B22DBC2-F6DB-E925-6E06-AD50F4CDD52A}"/>
                </a:ext>
              </a:extLst>
            </p:cNvPr>
            <p:cNvSpPr/>
            <p:nvPr/>
          </p:nvSpPr>
          <p:spPr>
            <a:xfrm>
              <a:off x="6865128" y="2437729"/>
              <a:ext cx="203997" cy="202571"/>
            </a:xfrm>
            <a:custGeom>
              <a:avLst/>
              <a:gdLst/>
              <a:ahLst/>
              <a:cxnLst/>
              <a:rect l="l" t="t" r="r" b="b"/>
              <a:pathLst>
                <a:path w="14018" h="13920" extrusionOk="0">
                  <a:moveTo>
                    <a:pt x="10523" y="0"/>
                  </a:moveTo>
                  <a:cubicBezTo>
                    <a:pt x="8082" y="0"/>
                    <a:pt x="1" y="4967"/>
                    <a:pt x="1" y="4967"/>
                  </a:cubicBezTo>
                  <a:cubicBezTo>
                    <a:pt x="1" y="4967"/>
                    <a:pt x="2921" y="8938"/>
                    <a:pt x="2921" y="10106"/>
                  </a:cubicBezTo>
                  <a:cubicBezTo>
                    <a:pt x="2921" y="11274"/>
                    <a:pt x="1753" y="11508"/>
                    <a:pt x="2337" y="13143"/>
                  </a:cubicBezTo>
                  <a:cubicBezTo>
                    <a:pt x="2511" y="13667"/>
                    <a:pt x="3155" y="13919"/>
                    <a:pt x="4040" y="13919"/>
                  </a:cubicBezTo>
                  <a:cubicBezTo>
                    <a:pt x="6118" y="13919"/>
                    <a:pt x="9529" y="12529"/>
                    <a:pt x="11331" y="9990"/>
                  </a:cubicBezTo>
                  <a:cubicBezTo>
                    <a:pt x="14017" y="6369"/>
                    <a:pt x="13200" y="5901"/>
                    <a:pt x="13200" y="5901"/>
                  </a:cubicBezTo>
                  <a:cubicBezTo>
                    <a:pt x="13200" y="5901"/>
                    <a:pt x="11214" y="3098"/>
                    <a:pt x="11214" y="528"/>
                  </a:cubicBezTo>
                  <a:cubicBezTo>
                    <a:pt x="11214" y="158"/>
                    <a:pt x="10958" y="0"/>
                    <a:pt x="1052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5;p38">
              <a:extLst>
                <a:ext uri="{FF2B5EF4-FFF2-40B4-BE49-F238E27FC236}">
                  <a16:creationId xmlns:a16="http://schemas.microsoft.com/office/drawing/2014/main" id="{4F93ADA4-84B9-7E27-D7F7-7067AB27E3E1}"/>
                </a:ext>
              </a:extLst>
            </p:cNvPr>
            <p:cNvSpPr/>
            <p:nvPr/>
          </p:nvSpPr>
          <p:spPr>
            <a:xfrm>
              <a:off x="6803935" y="2179203"/>
              <a:ext cx="333179" cy="344952"/>
            </a:xfrm>
            <a:custGeom>
              <a:avLst/>
              <a:gdLst/>
              <a:ahLst/>
              <a:cxnLst/>
              <a:rect l="l" t="t" r="r" b="b"/>
              <a:pathLst>
                <a:path w="22895" h="23704" extrusionOk="0">
                  <a:moveTo>
                    <a:pt x="12489" y="0"/>
                  </a:moveTo>
                  <a:cubicBezTo>
                    <a:pt x="9065" y="0"/>
                    <a:pt x="5871" y="1796"/>
                    <a:pt x="4089" y="4627"/>
                  </a:cubicBezTo>
                  <a:cubicBezTo>
                    <a:pt x="4089" y="4627"/>
                    <a:pt x="1986" y="7547"/>
                    <a:pt x="1753" y="9299"/>
                  </a:cubicBezTo>
                  <a:cubicBezTo>
                    <a:pt x="1519" y="10934"/>
                    <a:pt x="2337" y="10234"/>
                    <a:pt x="1753" y="11869"/>
                  </a:cubicBezTo>
                  <a:cubicBezTo>
                    <a:pt x="1169" y="13387"/>
                    <a:pt x="0" y="13971"/>
                    <a:pt x="1052" y="16892"/>
                  </a:cubicBezTo>
                  <a:cubicBezTo>
                    <a:pt x="2103" y="19929"/>
                    <a:pt x="2220" y="22265"/>
                    <a:pt x="2453" y="22615"/>
                  </a:cubicBezTo>
                  <a:cubicBezTo>
                    <a:pt x="2662" y="22927"/>
                    <a:pt x="2128" y="23703"/>
                    <a:pt x="5398" y="23703"/>
                  </a:cubicBezTo>
                  <a:cubicBezTo>
                    <a:pt x="5797" y="23703"/>
                    <a:pt x="6254" y="23692"/>
                    <a:pt x="6775" y="23666"/>
                  </a:cubicBezTo>
                  <a:cubicBezTo>
                    <a:pt x="11681" y="23316"/>
                    <a:pt x="15302" y="21447"/>
                    <a:pt x="16937" y="20162"/>
                  </a:cubicBezTo>
                  <a:cubicBezTo>
                    <a:pt x="17755" y="19578"/>
                    <a:pt x="18573" y="18176"/>
                    <a:pt x="19273" y="17008"/>
                  </a:cubicBezTo>
                  <a:cubicBezTo>
                    <a:pt x="20792" y="15490"/>
                    <a:pt x="21960" y="13504"/>
                    <a:pt x="22194" y="11168"/>
                  </a:cubicBezTo>
                  <a:cubicBezTo>
                    <a:pt x="22894" y="5795"/>
                    <a:pt x="19157" y="772"/>
                    <a:pt x="13667" y="72"/>
                  </a:cubicBezTo>
                  <a:cubicBezTo>
                    <a:pt x="13272" y="24"/>
                    <a:pt x="12879" y="0"/>
                    <a:pt x="1248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6;p38">
              <a:extLst>
                <a:ext uri="{FF2B5EF4-FFF2-40B4-BE49-F238E27FC236}">
                  <a16:creationId xmlns:a16="http://schemas.microsoft.com/office/drawing/2014/main" id="{902FBB5F-EF8E-E795-7F41-8B03C64EE499}"/>
                </a:ext>
              </a:extLst>
            </p:cNvPr>
            <p:cNvSpPr/>
            <p:nvPr/>
          </p:nvSpPr>
          <p:spPr>
            <a:xfrm>
              <a:off x="6824338" y="2167459"/>
              <a:ext cx="312777" cy="325554"/>
            </a:xfrm>
            <a:custGeom>
              <a:avLst/>
              <a:gdLst/>
              <a:ahLst/>
              <a:cxnLst/>
              <a:rect l="l" t="t" r="r" b="b"/>
              <a:pathLst>
                <a:path w="21493" h="22371" extrusionOk="0">
                  <a:moveTo>
                    <a:pt x="9554" y="1"/>
                  </a:moveTo>
                  <a:cubicBezTo>
                    <a:pt x="8025" y="1"/>
                    <a:pt x="6501" y="395"/>
                    <a:pt x="5140" y="1463"/>
                  </a:cubicBezTo>
                  <a:cubicBezTo>
                    <a:pt x="0" y="5434"/>
                    <a:pt x="1285" y="8120"/>
                    <a:pt x="1285" y="8120"/>
                  </a:cubicBezTo>
                  <a:cubicBezTo>
                    <a:pt x="1285" y="8120"/>
                    <a:pt x="2391" y="7413"/>
                    <a:pt x="3977" y="7413"/>
                  </a:cubicBezTo>
                  <a:cubicBezTo>
                    <a:pt x="4968" y="7413"/>
                    <a:pt x="6146" y="7689"/>
                    <a:pt x="7359" y="8588"/>
                  </a:cubicBezTo>
                  <a:cubicBezTo>
                    <a:pt x="10396" y="11041"/>
                    <a:pt x="10279" y="10106"/>
                    <a:pt x="11214" y="12209"/>
                  </a:cubicBezTo>
                  <a:cubicBezTo>
                    <a:pt x="12265" y="14311"/>
                    <a:pt x="10980" y="19217"/>
                    <a:pt x="10980" y="19217"/>
                  </a:cubicBezTo>
                  <a:cubicBezTo>
                    <a:pt x="10980" y="19217"/>
                    <a:pt x="12806" y="15392"/>
                    <a:pt x="14582" y="15392"/>
                  </a:cubicBezTo>
                  <a:cubicBezTo>
                    <a:pt x="14865" y="15392"/>
                    <a:pt x="15146" y="15488"/>
                    <a:pt x="15419" y="15713"/>
                  </a:cubicBezTo>
                  <a:cubicBezTo>
                    <a:pt x="17521" y="17231"/>
                    <a:pt x="13900" y="22371"/>
                    <a:pt x="13900" y="22371"/>
                  </a:cubicBezTo>
                  <a:cubicBezTo>
                    <a:pt x="13900" y="22371"/>
                    <a:pt x="21376" y="18750"/>
                    <a:pt x="21492" y="12209"/>
                  </a:cubicBezTo>
                  <a:cubicBezTo>
                    <a:pt x="21492" y="5317"/>
                    <a:pt x="20558" y="3915"/>
                    <a:pt x="17988" y="2747"/>
                  </a:cubicBezTo>
                  <a:cubicBezTo>
                    <a:pt x="16228" y="1867"/>
                    <a:pt x="12878" y="1"/>
                    <a:pt x="9554" y="1"/>
                  </a:cubicBezTo>
                  <a:close/>
                </a:path>
              </a:pathLst>
            </a:custGeom>
            <a:solidFill>
              <a:srgbClr val="1332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7;p38">
              <a:extLst>
                <a:ext uri="{FF2B5EF4-FFF2-40B4-BE49-F238E27FC236}">
                  <a16:creationId xmlns:a16="http://schemas.microsoft.com/office/drawing/2014/main" id="{FAAC9D1A-BD27-1536-9956-FE0C9CA23B7F}"/>
                </a:ext>
              </a:extLst>
            </p:cNvPr>
            <p:cNvSpPr/>
            <p:nvPr/>
          </p:nvSpPr>
          <p:spPr>
            <a:xfrm>
              <a:off x="6837930" y="2492999"/>
              <a:ext cx="275392" cy="271986"/>
            </a:xfrm>
            <a:custGeom>
              <a:avLst/>
              <a:gdLst/>
              <a:ahLst/>
              <a:cxnLst/>
              <a:rect l="l" t="t" r="r" b="b"/>
              <a:pathLst>
                <a:path w="18924" h="18690" extrusionOk="0">
                  <a:moveTo>
                    <a:pt x="13901" y="1"/>
                  </a:moveTo>
                  <a:cubicBezTo>
                    <a:pt x="13901" y="1"/>
                    <a:pt x="14368" y="702"/>
                    <a:pt x="13433" y="2804"/>
                  </a:cubicBezTo>
                  <a:cubicBezTo>
                    <a:pt x="9345" y="12265"/>
                    <a:pt x="1" y="18690"/>
                    <a:pt x="1" y="18690"/>
                  </a:cubicBezTo>
                  <a:lnTo>
                    <a:pt x="14601" y="10163"/>
                  </a:lnTo>
                  <a:lnTo>
                    <a:pt x="12732" y="7710"/>
                  </a:lnTo>
                  <a:lnTo>
                    <a:pt x="15769" y="9345"/>
                  </a:lnTo>
                  <a:cubicBezTo>
                    <a:pt x="15769" y="9345"/>
                    <a:pt x="18923" y="5374"/>
                    <a:pt x="17989" y="3155"/>
                  </a:cubicBezTo>
                  <a:cubicBezTo>
                    <a:pt x="17171" y="935"/>
                    <a:pt x="13901" y="1"/>
                    <a:pt x="13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18;p38">
              <a:extLst>
                <a:ext uri="{FF2B5EF4-FFF2-40B4-BE49-F238E27FC236}">
                  <a16:creationId xmlns:a16="http://schemas.microsoft.com/office/drawing/2014/main" id="{391E8B37-5C04-353D-1AE1-3ABC16CA663C}"/>
                </a:ext>
              </a:extLst>
            </p:cNvPr>
            <p:cNvSpPr/>
            <p:nvPr/>
          </p:nvSpPr>
          <p:spPr>
            <a:xfrm>
              <a:off x="6951817" y="2645989"/>
              <a:ext cx="387577" cy="630647"/>
            </a:xfrm>
            <a:custGeom>
              <a:avLst/>
              <a:gdLst/>
              <a:ahLst/>
              <a:cxnLst/>
              <a:rect l="l" t="t" r="r" b="b"/>
              <a:pathLst>
                <a:path w="26633" h="43336" extrusionOk="0">
                  <a:moveTo>
                    <a:pt x="14601" y="0"/>
                  </a:moveTo>
                  <a:cubicBezTo>
                    <a:pt x="14601" y="0"/>
                    <a:pt x="11564" y="1402"/>
                    <a:pt x="11915" y="5490"/>
                  </a:cubicBezTo>
                  <a:cubicBezTo>
                    <a:pt x="12148" y="9578"/>
                    <a:pt x="10747" y="23128"/>
                    <a:pt x="9345" y="24413"/>
                  </a:cubicBezTo>
                  <a:cubicBezTo>
                    <a:pt x="8060" y="25814"/>
                    <a:pt x="1" y="38780"/>
                    <a:pt x="1" y="38780"/>
                  </a:cubicBezTo>
                  <a:lnTo>
                    <a:pt x="2804" y="43335"/>
                  </a:lnTo>
                  <a:cubicBezTo>
                    <a:pt x="2804" y="43335"/>
                    <a:pt x="12732" y="36093"/>
                    <a:pt x="15302" y="31188"/>
                  </a:cubicBezTo>
                  <a:cubicBezTo>
                    <a:pt x="17755" y="26282"/>
                    <a:pt x="26632" y="935"/>
                    <a:pt x="1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19;p38">
              <a:extLst>
                <a:ext uri="{FF2B5EF4-FFF2-40B4-BE49-F238E27FC236}">
                  <a16:creationId xmlns:a16="http://schemas.microsoft.com/office/drawing/2014/main" id="{DAEDAE1B-5454-DF63-0A87-2E3C4B2F56A2}"/>
                </a:ext>
              </a:extLst>
            </p:cNvPr>
            <p:cNvSpPr/>
            <p:nvPr/>
          </p:nvSpPr>
          <p:spPr>
            <a:xfrm>
              <a:off x="5406677" y="3016554"/>
              <a:ext cx="95217" cy="56100"/>
            </a:xfrm>
            <a:custGeom>
              <a:avLst/>
              <a:gdLst/>
              <a:ahLst/>
              <a:cxnLst/>
              <a:rect l="l" t="t" r="r" b="b"/>
              <a:pathLst>
                <a:path w="6543" h="3855" extrusionOk="0">
                  <a:moveTo>
                    <a:pt x="3272" y="0"/>
                  </a:moveTo>
                  <a:lnTo>
                    <a:pt x="1" y="1986"/>
                  </a:lnTo>
                  <a:lnTo>
                    <a:pt x="3272" y="3855"/>
                  </a:lnTo>
                  <a:lnTo>
                    <a:pt x="6542" y="198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20;p38">
              <a:extLst>
                <a:ext uri="{FF2B5EF4-FFF2-40B4-BE49-F238E27FC236}">
                  <a16:creationId xmlns:a16="http://schemas.microsoft.com/office/drawing/2014/main" id="{39EE19A7-7CA0-E6DA-7257-B75663F1C3C2}"/>
                </a:ext>
              </a:extLst>
            </p:cNvPr>
            <p:cNvSpPr/>
            <p:nvPr/>
          </p:nvSpPr>
          <p:spPr>
            <a:xfrm>
              <a:off x="5406677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1" y="1"/>
                  </a:moveTo>
                  <a:lnTo>
                    <a:pt x="1" y="47658"/>
                  </a:lnTo>
                  <a:lnTo>
                    <a:pt x="3272" y="49527"/>
                  </a:lnTo>
                  <a:lnTo>
                    <a:pt x="3272" y="1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21;p38">
              <a:extLst>
                <a:ext uri="{FF2B5EF4-FFF2-40B4-BE49-F238E27FC236}">
                  <a16:creationId xmlns:a16="http://schemas.microsoft.com/office/drawing/2014/main" id="{BC5291AD-B476-40F9-8F70-649CCC6260DF}"/>
                </a:ext>
              </a:extLst>
            </p:cNvPr>
            <p:cNvSpPr/>
            <p:nvPr/>
          </p:nvSpPr>
          <p:spPr>
            <a:xfrm>
              <a:off x="5454278" y="304544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7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22;p38">
              <a:extLst>
                <a:ext uri="{FF2B5EF4-FFF2-40B4-BE49-F238E27FC236}">
                  <a16:creationId xmlns:a16="http://schemas.microsoft.com/office/drawing/2014/main" id="{842C18C2-DD0D-C6AE-75DB-953A6C217978}"/>
                </a:ext>
              </a:extLst>
            </p:cNvPr>
            <p:cNvSpPr/>
            <p:nvPr/>
          </p:nvSpPr>
          <p:spPr>
            <a:xfrm>
              <a:off x="5874132" y="274627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870"/>
                  </a:lnTo>
                  <a:lnTo>
                    <a:pt x="3388" y="3856"/>
                  </a:lnTo>
                  <a:lnTo>
                    <a:pt x="6659" y="1870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3;p38">
              <a:extLst>
                <a:ext uri="{FF2B5EF4-FFF2-40B4-BE49-F238E27FC236}">
                  <a16:creationId xmlns:a16="http://schemas.microsoft.com/office/drawing/2014/main" id="{78259AB3-69A2-D09D-EFAE-F6BA67A51BF6}"/>
                </a:ext>
              </a:extLst>
            </p:cNvPr>
            <p:cNvSpPr/>
            <p:nvPr/>
          </p:nvSpPr>
          <p:spPr>
            <a:xfrm>
              <a:off x="5874132" y="2773469"/>
              <a:ext cx="49304" cy="722444"/>
            </a:xfrm>
            <a:custGeom>
              <a:avLst/>
              <a:gdLst/>
              <a:ahLst/>
              <a:cxnLst/>
              <a:rect l="l" t="t" r="r" b="b"/>
              <a:pathLst>
                <a:path w="3388" h="49644" extrusionOk="0">
                  <a:moveTo>
                    <a:pt x="1" y="1"/>
                  </a:moveTo>
                  <a:lnTo>
                    <a:pt x="1" y="47774"/>
                  </a:lnTo>
                  <a:lnTo>
                    <a:pt x="3388" y="49643"/>
                  </a:lnTo>
                  <a:lnTo>
                    <a:pt x="3388" y="19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4;p38">
              <a:extLst>
                <a:ext uri="{FF2B5EF4-FFF2-40B4-BE49-F238E27FC236}">
                  <a16:creationId xmlns:a16="http://schemas.microsoft.com/office/drawing/2014/main" id="{C70D5FC3-124C-EEC9-3F35-804A3424EC9C}"/>
                </a:ext>
              </a:extLst>
            </p:cNvPr>
            <p:cNvSpPr/>
            <p:nvPr/>
          </p:nvSpPr>
          <p:spPr>
            <a:xfrm>
              <a:off x="5923421" y="2773469"/>
              <a:ext cx="47616" cy="722444"/>
            </a:xfrm>
            <a:custGeom>
              <a:avLst/>
              <a:gdLst/>
              <a:ahLst/>
              <a:cxnLst/>
              <a:rect l="l" t="t" r="r" b="b"/>
              <a:pathLst>
                <a:path w="3272" h="49644" extrusionOk="0">
                  <a:moveTo>
                    <a:pt x="3272" y="1"/>
                  </a:moveTo>
                  <a:lnTo>
                    <a:pt x="1" y="1987"/>
                  </a:lnTo>
                  <a:lnTo>
                    <a:pt x="1" y="49643"/>
                  </a:lnTo>
                  <a:lnTo>
                    <a:pt x="3272" y="47774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25;p38">
              <a:extLst>
                <a:ext uri="{FF2B5EF4-FFF2-40B4-BE49-F238E27FC236}">
                  <a16:creationId xmlns:a16="http://schemas.microsoft.com/office/drawing/2014/main" id="{3D312F23-30A3-F6C0-5F40-628857C3421E}"/>
                </a:ext>
              </a:extLst>
            </p:cNvPr>
            <p:cNvSpPr/>
            <p:nvPr/>
          </p:nvSpPr>
          <p:spPr>
            <a:xfrm>
              <a:off x="6729150" y="3779760"/>
              <a:ext cx="95202" cy="56114"/>
            </a:xfrm>
            <a:custGeom>
              <a:avLst/>
              <a:gdLst/>
              <a:ahLst/>
              <a:cxnLst/>
              <a:rect l="l" t="t" r="r" b="b"/>
              <a:pathLst>
                <a:path w="6542" h="3856" extrusionOk="0">
                  <a:moveTo>
                    <a:pt x="3271" y="1"/>
                  </a:moveTo>
                  <a:lnTo>
                    <a:pt x="0" y="1987"/>
                  </a:lnTo>
                  <a:lnTo>
                    <a:pt x="3271" y="3856"/>
                  </a:lnTo>
                  <a:lnTo>
                    <a:pt x="6541" y="198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6;p38">
              <a:extLst>
                <a:ext uri="{FF2B5EF4-FFF2-40B4-BE49-F238E27FC236}">
                  <a16:creationId xmlns:a16="http://schemas.microsoft.com/office/drawing/2014/main" id="{10B0690A-C8A2-E1B2-8D86-B3619393FFD9}"/>
                </a:ext>
              </a:extLst>
            </p:cNvPr>
            <p:cNvSpPr/>
            <p:nvPr/>
          </p:nvSpPr>
          <p:spPr>
            <a:xfrm>
              <a:off x="6729150" y="3808661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0" y="1"/>
                  </a:moveTo>
                  <a:lnTo>
                    <a:pt x="0" y="47658"/>
                  </a:lnTo>
                  <a:lnTo>
                    <a:pt x="3271" y="49526"/>
                  </a:lnTo>
                  <a:lnTo>
                    <a:pt x="3271" y="1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7;p38">
              <a:extLst>
                <a:ext uri="{FF2B5EF4-FFF2-40B4-BE49-F238E27FC236}">
                  <a16:creationId xmlns:a16="http://schemas.microsoft.com/office/drawing/2014/main" id="{CFCE0DDB-E995-7795-A711-1DDE79B6E2B5}"/>
                </a:ext>
              </a:extLst>
            </p:cNvPr>
            <p:cNvSpPr/>
            <p:nvPr/>
          </p:nvSpPr>
          <p:spPr>
            <a:xfrm>
              <a:off x="6776736" y="3808661"/>
              <a:ext cx="47616" cy="720742"/>
            </a:xfrm>
            <a:custGeom>
              <a:avLst/>
              <a:gdLst/>
              <a:ahLst/>
              <a:cxnLst/>
              <a:rect l="l" t="t" r="r" b="b"/>
              <a:pathLst>
                <a:path w="3272" h="49527" extrusionOk="0">
                  <a:moveTo>
                    <a:pt x="3271" y="1"/>
                  </a:moveTo>
                  <a:lnTo>
                    <a:pt x="1" y="1870"/>
                  </a:lnTo>
                  <a:lnTo>
                    <a:pt x="1" y="49526"/>
                  </a:lnTo>
                  <a:lnTo>
                    <a:pt x="3271" y="47658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8;p38">
              <a:extLst>
                <a:ext uri="{FF2B5EF4-FFF2-40B4-BE49-F238E27FC236}">
                  <a16:creationId xmlns:a16="http://schemas.microsoft.com/office/drawing/2014/main" id="{5C854CF7-FA52-89E8-B284-E72B8007EB92}"/>
                </a:ext>
              </a:extLst>
            </p:cNvPr>
            <p:cNvSpPr/>
            <p:nvPr/>
          </p:nvSpPr>
          <p:spPr>
            <a:xfrm>
              <a:off x="7196591" y="3509491"/>
              <a:ext cx="96905" cy="56114"/>
            </a:xfrm>
            <a:custGeom>
              <a:avLst/>
              <a:gdLst/>
              <a:ahLst/>
              <a:cxnLst/>
              <a:rect l="l" t="t" r="r" b="b"/>
              <a:pathLst>
                <a:path w="6659" h="3856" extrusionOk="0">
                  <a:moveTo>
                    <a:pt x="3388" y="1"/>
                  </a:moveTo>
                  <a:lnTo>
                    <a:pt x="1" y="1987"/>
                  </a:lnTo>
                  <a:lnTo>
                    <a:pt x="3388" y="3855"/>
                  </a:lnTo>
                  <a:lnTo>
                    <a:pt x="6659" y="1987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9;p38">
              <a:extLst>
                <a:ext uri="{FF2B5EF4-FFF2-40B4-BE49-F238E27FC236}">
                  <a16:creationId xmlns:a16="http://schemas.microsoft.com/office/drawing/2014/main" id="{A317A331-CCD2-0EEC-098C-842F1AA4140E}"/>
                </a:ext>
              </a:extLst>
            </p:cNvPr>
            <p:cNvSpPr/>
            <p:nvPr/>
          </p:nvSpPr>
          <p:spPr>
            <a:xfrm>
              <a:off x="7196591" y="3538392"/>
              <a:ext cx="49318" cy="720742"/>
            </a:xfrm>
            <a:custGeom>
              <a:avLst/>
              <a:gdLst/>
              <a:ahLst/>
              <a:cxnLst/>
              <a:rect l="l" t="t" r="r" b="b"/>
              <a:pathLst>
                <a:path w="3389" h="49527" extrusionOk="0">
                  <a:moveTo>
                    <a:pt x="1" y="1"/>
                  </a:moveTo>
                  <a:lnTo>
                    <a:pt x="1" y="47657"/>
                  </a:lnTo>
                  <a:lnTo>
                    <a:pt x="3388" y="49526"/>
                  </a:lnTo>
                  <a:lnTo>
                    <a:pt x="3388" y="18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30;p38">
              <a:extLst>
                <a:ext uri="{FF2B5EF4-FFF2-40B4-BE49-F238E27FC236}">
                  <a16:creationId xmlns:a16="http://schemas.microsoft.com/office/drawing/2014/main" id="{7F8B24A5-4EFF-6185-24B8-9D5243BC574D}"/>
                </a:ext>
              </a:extLst>
            </p:cNvPr>
            <p:cNvSpPr/>
            <p:nvPr/>
          </p:nvSpPr>
          <p:spPr>
            <a:xfrm>
              <a:off x="7245894" y="3538392"/>
              <a:ext cx="47601" cy="720742"/>
            </a:xfrm>
            <a:custGeom>
              <a:avLst/>
              <a:gdLst/>
              <a:ahLst/>
              <a:cxnLst/>
              <a:rect l="l" t="t" r="r" b="b"/>
              <a:pathLst>
                <a:path w="3271" h="49527" extrusionOk="0">
                  <a:moveTo>
                    <a:pt x="3271" y="1"/>
                  </a:moveTo>
                  <a:lnTo>
                    <a:pt x="0" y="1869"/>
                  </a:lnTo>
                  <a:lnTo>
                    <a:pt x="0" y="49526"/>
                  </a:lnTo>
                  <a:lnTo>
                    <a:pt x="3271" y="47657"/>
                  </a:lnTo>
                  <a:lnTo>
                    <a:pt x="3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1;p38">
              <a:extLst>
                <a:ext uri="{FF2B5EF4-FFF2-40B4-BE49-F238E27FC236}">
                  <a16:creationId xmlns:a16="http://schemas.microsoft.com/office/drawing/2014/main" id="{F53C6917-9546-E21F-5762-FCC8A745CCDC}"/>
                </a:ext>
              </a:extLst>
            </p:cNvPr>
            <p:cNvSpPr/>
            <p:nvPr/>
          </p:nvSpPr>
          <p:spPr>
            <a:xfrm>
              <a:off x="5243499" y="2662987"/>
              <a:ext cx="2197879" cy="1283370"/>
            </a:xfrm>
            <a:custGeom>
              <a:avLst/>
              <a:gdLst/>
              <a:ahLst/>
              <a:cxnLst/>
              <a:rect l="l" t="t" r="r" b="b"/>
              <a:pathLst>
                <a:path w="151031" h="88189" extrusionOk="0">
                  <a:moveTo>
                    <a:pt x="41934" y="0"/>
                  </a:moveTo>
                  <a:lnTo>
                    <a:pt x="1" y="24530"/>
                  </a:lnTo>
                  <a:lnTo>
                    <a:pt x="109097" y="88189"/>
                  </a:lnTo>
                  <a:lnTo>
                    <a:pt x="151031" y="63660"/>
                  </a:lnTo>
                  <a:lnTo>
                    <a:pt x="41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32;p38">
              <a:extLst>
                <a:ext uri="{FF2B5EF4-FFF2-40B4-BE49-F238E27FC236}">
                  <a16:creationId xmlns:a16="http://schemas.microsoft.com/office/drawing/2014/main" id="{80EA444D-9E2D-5A37-3F3B-AF67752BFC6F}"/>
                </a:ext>
              </a:extLst>
            </p:cNvPr>
            <p:cNvSpPr/>
            <p:nvPr/>
          </p:nvSpPr>
          <p:spPr>
            <a:xfrm>
              <a:off x="5243499" y="3019945"/>
              <a:ext cx="1587649" cy="1008008"/>
            </a:xfrm>
            <a:custGeom>
              <a:avLst/>
              <a:gdLst/>
              <a:ahLst/>
              <a:cxnLst/>
              <a:rect l="l" t="t" r="r" b="b"/>
              <a:pathLst>
                <a:path w="109098" h="69267" extrusionOk="0">
                  <a:moveTo>
                    <a:pt x="1" y="1"/>
                  </a:moveTo>
                  <a:lnTo>
                    <a:pt x="1" y="5607"/>
                  </a:lnTo>
                  <a:lnTo>
                    <a:pt x="109097" y="69267"/>
                  </a:lnTo>
                  <a:lnTo>
                    <a:pt x="109097" y="636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33;p38">
              <a:extLst>
                <a:ext uri="{FF2B5EF4-FFF2-40B4-BE49-F238E27FC236}">
                  <a16:creationId xmlns:a16="http://schemas.microsoft.com/office/drawing/2014/main" id="{727D722B-AF68-85E2-F0B9-6F03009F540D}"/>
                </a:ext>
              </a:extLst>
            </p:cNvPr>
            <p:cNvSpPr/>
            <p:nvPr/>
          </p:nvSpPr>
          <p:spPr>
            <a:xfrm>
              <a:off x="6831134" y="3589384"/>
              <a:ext cx="610245" cy="438569"/>
            </a:xfrm>
            <a:custGeom>
              <a:avLst/>
              <a:gdLst/>
              <a:ahLst/>
              <a:cxnLst/>
              <a:rect l="l" t="t" r="r" b="b"/>
              <a:pathLst>
                <a:path w="41934" h="30137" extrusionOk="0">
                  <a:moveTo>
                    <a:pt x="41934" y="1"/>
                  </a:moveTo>
                  <a:lnTo>
                    <a:pt x="0" y="24530"/>
                  </a:lnTo>
                  <a:lnTo>
                    <a:pt x="0" y="30137"/>
                  </a:lnTo>
                  <a:lnTo>
                    <a:pt x="41934" y="5724"/>
                  </a:lnTo>
                  <a:lnTo>
                    <a:pt x="419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4;p38">
              <a:extLst>
                <a:ext uri="{FF2B5EF4-FFF2-40B4-BE49-F238E27FC236}">
                  <a16:creationId xmlns:a16="http://schemas.microsoft.com/office/drawing/2014/main" id="{287C4AF7-37D0-B040-3EE2-B593A6CEA380}"/>
                </a:ext>
              </a:extLst>
            </p:cNvPr>
            <p:cNvSpPr/>
            <p:nvPr/>
          </p:nvSpPr>
          <p:spPr>
            <a:xfrm>
              <a:off x="6207297" y="2912766"/>
              <a:ext cx="866922" cy="731030"/>
            </a:xfrm>
            <a:custGeom>
              <a:avLst/>
              <a:gdLst/>
              <a:ahLst/>
              <a:cxnLst/>
              <a:rect l="l" t="t" r="r" b="b"/>
              <a:pathLst>
                <a:path w="59572" h="50234" extrusionOk="0">
                  <a:moveTo>
                    <a:pt x="7749" y="1"/>
                  </a:moveTo>
                  <a:cubicBezTo>
                    <a:pt x="7619" y="1"/>
                    <a:pt x="7489" y="3"/>
                    <a:pt x="7359" y="7"/>
                  </a:cubicBezTo>
                  <a:lnTo>
                    <a:pt x="2454" y="2109"/>
                  </a:lnTo>
                  <a:cubicBezTo>
                    <a:pt x="2454" y="2109"/>
                    <a:pt x="1753" y="3628"/>
                    <a:pt x="1169" y="5730"/>
                  </a:cubicBezTo>
                  <a:cubicBezTo>
                    <a:pt x="468" y="9001"/>
                    <a:pt x="1" y="13790"/>
                    <a:pt x="3038" y="17177"/>
                  </a:cubicBezTo>
                  <a:cubicBezTo>
                    <a:pt x="7943" y="22901"/>
                    <a:pt x="23829" y="28157"/>
                    <a:pt x="23829" y="28157"/>
                  </a:cubicBezTo>
                  <a:cubicBezTo>
                    <a:pt x="23829" y="28157"/>
                    <a:pt x="33173" y="36801"/>
                    <a:pt x="38313" y="39604"/>
                  </a:cubicBezTo>
                  <a:cubicBezTo>
                    <a:pt x="43569" y="42291"/>
                    <a:pt x="47541" y="45094"/>
                    <a:pt x="47541" y="45094"/>
                  </a:cubicBezTo>
                  <a:cubicBezTo>
                    <a:pt x="47541" y="45094"/>
                    <a:pt x="50110" y="50233"/>
                    <a:pt x="52563" y="50233"/>
                  </a:cubicBezTo>
                  <a:cubicBezTo>
                    <a:pt x="55016" y="50233"/>
                    <a:pt x="55483" y="48832"/>
                    <a:pt x="55717" y="47897"/>
                  </a:cubicBezTo>
                  <a:cubicBezTo>
                    <a:pt x="56067" y="45328"/>
                    <a:pt x="55483" y="43225"/>
                    <a:pt x="56067" y="42057"/>
                  </a:cubicBezTo>
                  <a:cubicBezTo>
                    <a:pt x="57586" y="39137"/>
                    <a:pt x="58170" y="38670"/>
                    <a:pt x="58520" y="37502"/>
                  </a:cubicBezTo>
                  <a:cubicBezTo>
                    <a:pt x="59572" y="34815"/>
                    <a:pt x="58871" y="33530"/>
                    <a:pt x="58871" y="33530"/>
                  </a:cubicBezTo>
                  <a:cubicBezTo>
                    <a:pt x="58871" y="33530"/>
                    <a:pt x="58754" y="32012"/>
                    <a:pt x="57119" y="30376"/>
                  </a:cubicBezTo>
                  <a:cubicBezTo>
                    <a:pt x="56768" y="30026"/>
                    <a:pt x="55367" y="29909"/>
                    <a:pt x="55367" y="29909"/>
                  </a:cubicBezTo>
                  <a:cubicBezTo>
                    <a:pt x="55367" y="29909"/>
                    <a:pt x="53264" y="30260"/>
                    <a:pt x="53264" y="31077"/>
                  </a:cubicBezTo>
                  <a:cubicBezTo>
                    <a:pt x="53264" y="31895"/>
                    <a:pt x="50694" y="33297"/>
                    <a:pt x="50110" y="36801"/>
                  </a:cubicBezTo>
                  <a:cubicBezTo>
                    <a:pt x="50099" y="36852"/>
                    <a:pt x="50053" y="36877"/>
                    <a:pt x="49976" y="36877"/>
                  </a:cubicBezTo>
                  <a:cubicBezTo>
                    <a:pt x="48480" y="36877"/>
                    <a:pt x="35243" y="27583"/>
                    <a:pt x="32356" y="23251"/>
                  </a:cubicBezTo>
                  <a:cubicBezTo>
                    <a:pt x="31421" y="21733"/>
                    <a:pt x="30020" y="19747"/>
                    <a:pt x="27917" y="15542"/>
                  </a:cubicBezTo>
                  <a:cubicBezTo>
                    <a:pt x="22982" y="6474"/>
                    <a:pt x="15113" y="1"/>
                    <a:pt x="774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35;p38">
              <a:extLst>
                <a:ext uri="{FF2B5EF4-FFF2-40B4-BE49-F238E27FC236}">
                  <a16:creationId xmlns:a16="http://schemas.microsoft.com/office/drawing/2014/main" id="{A0C03E3B-F30D-A1D4-E86B-C44AD9B39346}"/>
                </a:ext>
              </a:extLst>
            </p:cNvPr>
            <p:cNvSpPr/>
            <p:nvPr/>
          </p:nvSpPr>
          <p:spPr>
            <a:xfrm>
              <a:off x="6962703" y="3409530"/>
              <a:ext cx="90924" cy="99321"/>
            </a:xfrm>
            <a:custGeom>
              <a:avLst/>
              <a:gdLst/>
              <a:ahLst/>
              <a:cxnLst/>
              <a:rect l="l" t="t" r="r" b="b"/>
              <a:pathLst>
                <a:path w="6248" h="6825" extrusionOk="0">
                  <a:moveTo>
                    <a:pt x="5388" y="1"/>
                  </a:moveTo>
                  <a:cubicBezTo>
                    <a:pt x="4285" y="1"/>
                    <a:pt x="2056" y="2081"/>
                    <a:pt x="2056" y="2081"/>
                  </a:cubicBezTo>
                  <a:cubicBezTo>
                    <a:pt x="2056" y="2081"/>
                    <a:pt x="537" y="2431"/>
                    <a:pt x="187" y="4066"/>
                  </a:cubicBezTo>
                  <a:cubicBezTo>
                    <a:pt x="1" y="5371"/>
                    <a:pt x="484" y="6825"/>
                    <a:pt x="1221" y="6825"/>
                  </a:cubicBezTo>
                  <a:cubicBezTo>
                    <a:pt x="1407" y="6825"/>
                    <a:pt x="1610" y="6732"/>
                    <a:pt x="1822" y="6519"/>
                  </a:cubicBezTo>
                  <a:cubicBezTo>
                    <a:pt x="2760" y="5675"/>
                    <a:pt x="3171" y="5133"/>
                    <a:pt x="3538" y="5133"/>
                  </a:cubicBezTo>
                  <a:cubicBezTo>
                    <a:pt x="3628" y="5133"/>
                    <a:pt x="3716" y="5165"/>
                    <a:pt x="3808" y="5235"/>
                  </a:cubicBezTo>
                  <a:cubicBezTo>
                    <a:pt x="3860" y="5303"/>
                    <a:pt x="3924" y="5337"/>
                    <a:pt x="3998" y="5337"/>
                  </a:cubicBezTo>
                  <a:cubicBezTo>
                    <a:pt x="4427" y="5337"/>
                    <a:pt x="5179" y="4224"/>
                    <a:pt x="5677" y="2431"/>
                  </a:cubicBezTo>
                  <a:cubicBezTo>
                    <a:pt x="6247" y="598"/>
                    <a:pt x="5979" y="1"/>
                    <a:pt x="538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6;p38">
              <a:extLst>
                <a:ext uri="{FF2B5EF4-FFF2-40B4-BE49-F238E27FC236}">
                  <a16:creationId xmlns:a16="http://schemas.microsoft.com/office/drawing/2014/main" id="{693C9EE6-4764-AC60-44D6-FB951E5D88C6}"/>
                </a:ext>
              </a:extLst>
            </p:cNvPr>
            <p:cNvSpPr/>
            <p:nvPr/>
          </p:nvSpPr>
          <p:spPr>
            <a:xfrm>
              <a:off x="6967112" y="3567890"/>
              <a:ext cx="45913" cy="65705"/>
            </a:xfrm>
            <a:custGeom>
              <a:avLst/>
              <a:gdLst/>
              <a:ahLst/>
              <a:cxnLst/>
              <a:rect l="l" t="t" r="r" b="b"/>
              <a:pathLst>
                <a:path w="3155" h="4515" extrusionOk="0">
                  <a:moveTo>
                    <a:pt x="2314" y="1"/>
                  </a:moveTo>
                  <a:cubicBezTo>
                    <a:pt x="1905" y="1"/>
                    <a:pt x="1261" y="405"/>
                    <a:pt x="468" y="1595"/>
                  </a:cubicBezTo>
                  <a:cubicBezTo>
                    <a:pt x="1" y="2412"/>
                    <a:pt x="351" y="4515"/>
                    <a:pt x="351" y="4515"/>
                  </a:cubicBezTo>
                  <a:cubicBezTo>
                    <a:pt x="3155" y="4281"/>
                    <a:pt x="2804" y="1244"/>
                    <a:pt x="2804" y="543"/>
                  </a:cubicBezTo>
                  <a:cubicBezTo>
                    <a:pt x="2804" y="239"/>
                    <a:pt x="2628" y="1"/>
                    <a:pt x="23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7;p38">
              <a:extLst>
                <a:ext uri="{FF2B5EF4-FFF2-40B4-BE49-F238E27FC236}">
                  <a16:creationId xmlns:a16="http://schemas.microsoft.com/office/drawing/2014/main" id="{0057641A-AA5B-27ED-A42C-E014E296779C}"/>
                </a:ext>
              </a:extLst>
            </p:cNvPr>
            <p:cNvSpPr/>
            <p:nvPr/>
          </p:nvSpPr>
          <p:spPr>
            <a:xfrm>
              <a:off x="6090004" y="2787600"/>
              <a:ext cx="491263" cy="485631"/>
            </a:xfrm>
            <a:custGeom>
              <a:avLst/>
              <a:gdLst/>
              <a:ahLst/>
              <a:cxnLst/>
              <a:rect l="l" t="t" r="r" b="b"/>
              <a:pathLst>
                <a:path w="33758" h="33371" extrusionOk="0">
                  <a:moveTo>
                    <a:pt x="6472" y="0"/>
                  </a:moveTo>
                  <a:cubicBezTo>
                    <a:pt x="5123" y="0"/>
                    <a:pt x="4200" y="502"/>
                    <a:pt x="3972" y="1716"/>
                  </a:cubicBezTo>
                  <a:cubicBezTo>
                    <a:pt x="3972" y="1716"/>
                    <a:pt x="2103" y="10243"/>
                    <a:pt x="1052" y="14915"/>
                  </a:cubicBezTo>
                  <a:cubicBezTo>
                    <a:pt x="1" y="19471"/>
                    <a:pt x="4790" y="28815"/>
                    <a:pt x="13667" y="31035"/>
                  </a:cubicBezTo>
                  <a:cubicBezTo>
                    <a:pt x="22661" y="33137"/>
                    <a:pt x="26049" y="33371"/>
                    <a:pt x="26049" y="33371"/>
                  </a:cubicBezTo>
                  <a:cubicBezTo>
                    <a:pt x="26049" y="33371"/>
                    <a:pt x="23362" y="24143"/>
                    <a:pt x="28502" y="19938"/>
                  </a:cubicBezTo>
                  <a:cubicBezTo>
                    <a:pt x="29553" y="19004"/>
                    <a:pt x="30867" y="18770"/>
                    <a:pt x="31918" y="18770"/>
                  </a:cubicBezTo>
                  <a:cubicBezTo>
                    <a:pt x="32969" y="18770"/>
                    <a:pt x="33758" y="19004"/>
                    <a:pt x="33758" y="19004"/>
                  </a:cubicBezTo>
                  <a:cubicBezTo>
                    <a:pt x="33758" y="19004"/>
                    <a:pt x="29086" y="13864"/>
                    <a:pt x="24997" y="9776"/>
                  </a:cubicBezTo>
                  <a:cubicBezTo>
                    <a:pt x="21794" y="6573"/>
                    <a:pt x="11350" y="0"/>
                    <a:pt x="6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8;p38">
              <a:extLst>
                <a:ext uri="{FF2B5EF4-FFF2-40B4-BE49-F238E27FC236}">
                  <a16:creationId xmlns:a16="http://schemas.microsoft.com/office/drawing/2014/main" id="{C41DEE3E-FE1C-C5DC-5635-17754FCA8EA9}"/>
                </a:ext>
              </a:extLst>
            </p:cNvPr>
            <p:cNvSpPr/>
            <p:nvPr/>
          </p:nvSpPr>
          <p:spPr>
            <a:xfrm>
              <a:off x="5898740" y="2913275"/>
              <a:ext cx="1053092" cy="796808"/>
            </a:xfrm>
            <a:custGeom>
              <a:avLst/>
              <a:gdLst/>
              <a:ahLst/>
              <a:cxnLst/>
              <a:rect l="l" t="t" r="r" b="b"/>
              <a:pathLst>
                <a:path w="72365" h="54754" extrusionOk="0">
                  <a:moveTo>
                    <a:pt x="4465" y="1"/>
                  </a:moveTo>
                  <a:cubicBezTo>
                    <a:pt x="1707" y="1"/>
                    <a:pt x="1" y="3852"/>
                    <a:pt x="2515" y="17376"/>
                  </a:cubicBezTo>
                  <a:cubicBezTo>
                    <a:pt x="3916" y="24735"/>
                    <a:pt x="34987" y="32678"/>
                    <a:pt x="34987" y="32678"/>
                  </a:cubicBezTo>
                  <a:cubicBezTo>
                    <a:pt x="34987" y="32678"/>
                    <a:pt x="38257" y="40387"/>
                    <a:pt x="43514" y="43073"/>
                  </a:cubicBezTo>
                  <a:cubicBezTo>
                    <a:pt x="48653" y="45877"/>
                    <a:pt x="58698" y="49731"/>
                    <a:pt x="58698" y="49731"/>
                  </a:cubicBezTo>
                  <a:cubicBezTo>
                    <a:pt x="58698" y="49731"/>
                    <a:pt x="61268" y="54754"/>
                    <a:pt x="63721" y="54754"/>
                  </a:cubicBezTo>
                  <a:cubicBezTo>
                    <a:pt x="66291" y="54754"/>
                    <a:pt x="66758" y="53469"/>
                    <a:pt x="66875" y="52535"/>
                  </a:cubicBezTo>
                  <a:cubicBezTo>
                    <a:pt x="67342" y="49848"/>
                    <a:pt x="66758" y="47862"/>
                    <a:pt x="67342" y="46578"/>
                  </a:cubicBezTo>
                  <a:cubicBezTo>
                    <a:pt x="68860" y="43774"/>
                    <a:pt x="69328" y="43307"/>
                    <a:pt x="69795" y="42139"/>
                  </a:cubicBezTo>
                  <a:cubicBezTo>
                    <a:pt x="70729" y="39336"/>
                    <a:pt x="70029" y="38167"/>
                    <a:pt x="70029" y="38167"/>
                  </a:cubicBezTo>
                  <a:cubicBezTo>
                    <a:pt x="70029" y="38167"/>
                    <a:pt x="72365" y="33729"/>
                    <a:pt x="69561" y="33729"/>
                  </a:cubicBezTo>
                  <a:cubicBezTo>
                    <a:pt x="68977" y="33729"/>
                    <a:pt x="68276" y="34196"/>
                    <a:pt x="68276" y="34196"/>
                  </a:cubicBezTo>
                  <a:cubicBezTo>
                    <a:pt x="68276" y="34196"/>
                    <a:pt x="64422" y="36182"/>
                    <a:pt x="64422" y="36999"/>
                  </a:cubicBezTo>
                  <a:cubicBezTo>
                    <a:pt x="64422" y="37934"/>
                    <a:pt x="61852" y="37934"/>
                    <a:pt x="61268" y="41438"/>
                  </a:cubicBezTo>
                  <a:cubicBezTo>
                    <a:pt x="61263" y="41481"/>
                    <a:pt x="61229" y="41502"/>
                    <a:pt x="61167" y="41502"/>
                  </a:cubicBezTo>
                  <a:cubicBezTo>
                    <a:pt x="59709" y="41502"/>
                    <a:pt x="43039" y="30039"/>
                    <a:pt x="40126" y="25669"/>
                  </a:cubicBezTo>
                  <a:cubicBezTo>
                    <a:pt x="39192" y="24151"/>
                    <a:pt x="41294" y="24268"/>
                    <a:pt x="39075" y="20179"/>
                  </a:cubicBezTo>
                  <a:cubicBezTo>
                    <a:pt x="34213" y="10919"/>
                    <a:pt x="26253" y="4526"/>
                    <a:pt x="18835" y="4526"/>
                  </a:cubicBezTo>
                  <a:cubicBezTo>
                    <a:pt x="18768" y="4526"/>
                    <a:pt x="18701" y="4526"/>
                    <a:pt x="18634" y="4527"/>
                  </a:cubicBezTo>
                  <a:lnTo>
                    <a:pt x="13611" y="6747"/>
                  </a:lnTo>
                  <a:cubicBezTo>
                    <a:pt x="13611" y="6747"/>
                    <a:pt x="8116" y="1"/>
                    <a:pt x="446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9;p38">
              <a:extLst>
                <a:ext uri="{FF2B5EF4-FFF2-40B4-BE49-F238E27FC236}">
                  <a16:creationId xmlns:a16="http://schemas.microsoft.com/office/drawing/2014/main" id="{EC674946-C375-BE7D-006E-C2B24B915043}"/>
                </a:ext>
              </a:extLst>
            </p:cNvPr>
            <p:cNvSpPr/>
            <p:nvPr/>
          </p:nvSpPr>
          <p:spPr>
            <a:xfrm>
              <a:off x="6818226" y="3477519"/>
              <a:ext cx="90909" cy="99335"/>
            </a:xfrm>
            <a:custGeom>
              <a:avLst/>
              <a:gdLst/>
              <a:ahLst/>
              <a:cxnLst/>
              <a:rect l="l" t="t" r="r" b="b"/>
              <a:pathLst>
                <a:path w="6247" h="6826" extrusionOk="0">
                  <a:moveTo>
                    <a:pt x="5355" y="1"/>
                  </a:moveTo>
                  <a:cubicBezTo>
                    <a:pt x="4217" y="1"/>
                    <a:pt x="1939" y="2081"/>
                    <a:pt x="1939" y="2081"/>
                  </a:cubicBezTo>
                  <a:cubicBezTo>
                    <a:pt x="1939" y="2081"/>
                    <a:pt x="420" y="2431"/>
                    <a:pt x="187" y="4067"/>
                  </a:cubicBezTo>
                  <a:cubicBezTo>
                    <a:pt x="0" y="5372"/>
                    <a:pt x="483" y="6825"/>
                    <a:pt x="1220" y="6825"/>
                  </a:cubicBezTo>
                  <a:cubicBezTo>
                    <a:pt x="1407" y="6825"/>
                    <a:pt x="1609" y="6732"/>
                    <a:pt x="1822" y="6520"/>
                  </a:cubicBezTo>
                  <a:cubicBezTo>
                    <a:pt x="2644" y="5606"/>
                    <a:pt x="3109" y="5121"/>
                    <a:pt x="3440" y="5121"/>
                  </a:cubicBezTo>
                  <a:cubicBezTo>
                    <a:pt x="3533" y="5121"/>
                    <a:pt x="3614" y="5159"/>
                    <a:pt x="3691" y="5235"/>
                  </a:cubicBezTo>
                  <a:cubicBezTo>
                    <a:pt x="3756" y="5300"/>
                    <a:pt x="3828" y="5331"/>
                    <a:pt x="3905" y="5331"/>
                  </a:cubicBezTo>
                  <a:cubicBezTo>
                    <a:pt x="4383" y="5331"/>
                    <a:pt x="5073" y="4141"/>
                    <a:pt x="5676" y="2431"/>
                  </a:cubicBezTo>
                  <a:cubicBezTo>
                    <a:pt x="6247" y="598"/>
                    <a:pt x="5965" y="1"/>
                    <a:pt x="535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40;p38">
              <a:extLst>
                <a:ext uri="{FF2B5EF4-FFF2-40B4-BE49-F238E27FC236}">
                  <a16:creationId xmlns:a16="http://schemas.microsoft.com/office/drawing/2014/main" id="{4C6B027B-1A98-73AA-0D6C-5C9222593EDE}"/>
                </a:ext>
              </a:extLst>
            </p:cNvPr>
            <p:cNvSpPr/>
            <p:nvPr/>
          </p:nvSpPr>
          <p:spPr>
            <a:xfrm>
              <a:off x="6820932" y="3635327"/>
              <a:ext cx="47616" cy="66258"/>
            </a:xfrm>
            <a:custGeom>
              <a:avLst/>
              <a:gdLst/>
              <a:ahLst/>
              <a:cxnLst/>
              <a:rect l="l" t="t" r="r" b="b"/>
              <a:pathLst>
                <a:path w="3272" h="4553" extrusionOk="0">
                  <a:moveTo>
                    <a:pt x="2362" y="1"/>
                  </a:moveTo>
                  <a:cubicBezTo>
                    <a:pt x="1933" y="1"/>
                    <a:pt x="1294" y="407"/>
                    <a:pt x="585" y="1633"/>
                  </a:cubicBezTo>
                  <a:cubicBezTo>
                    <a:pt x="1" y="2450"/>
                    <a:pt x="351" y="4553"/>
                    <a:pt x="351" y="4553"/>
                  </a:cubicBezTo>
                  <a:cubicBezTo>
                    <a:pt x="3271" y="4202"/>
                    <a:pt x="2921" y="1282"/>
                    <a:pt x="2921" y="581"/>
                  </a:cubicBezTo>
                  <a:cubicBezTo>
                    <a:pt x="2921" y="268"/>
                    <a:pt x="2710" y="1"/>
                    <a:pt x="23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41;p38">
              <a:extLst>
                <a:ext uri="{FF2B5EF4-FFF2-40B4-BE49-F238E27FC236}">
                  <a16:creationId xmlns:a16="http://schemas.microsoft.com/office/drawing/2014/main" id="{0C2E2950-0036-0931-CF01-43007C9AF1FB}"/>
                </a:ext>
              </a:extLst>
            </p:cNvPr>
            <p:cNvSpPr/>
            <p:nvPr/>
          </p:nvSpPr>
          <p:spPr>
            <a:xfrm>
              <a:off x="5879240" y="2852009"/>
              <a:ext cx="567751" cy="494319"/>
            </a:xfrm>
            <a:custGeom>
              <a:avLst/>
              <a:gdLst/>
              <a:ahLst/>
              <a:cxnLst/>
              <a:rect l="l" t="t" r="r" b="b"/>
              <a:pathLst>
                <a:path w="39014" h="33968" extrusionOk="0">
                  <a:moveTo>
                    <a:pt x="39002" y="20517"/>
                  </a:moveTo>
                  <a:cubicBezTo>
                    <a:pt x="39009" y="20529"/>
                    <a:pt x="39013" y="20535"/>
                    <a:pt x="39013" y="20535"/>
                  </a:cubicBezTo>
                  <a:cubicBezTo>
                    <a:pt x="39013" y="20535"/>
                    <a:pt x="39010" y="20528"/>
                    <a:pt x="39002" y="20517"/>
                  </a:cubicBezTo>
                  <a:close/>
                  <a:moveTo>
                    <a:pt x="8954" y="1"/>
                  </a:moveTo>
                  <a:cubicBezTo>
                    <a:pt x="6268" y="1"/>
                    <a:pt x="4316" y="658"/>
                    <a:pt x="3971" y="2313"/>
                  </a:cubicBezTo>
                  <a:cubicBezTo>
                    <a:pt x="3971" y="2313"/>
                    <a:pt x="2219" y="10840"/>
                    <a:pt x="1168" y="15512"/>
                  </a:cubicBezTo>
                  <a:cubicBezTo>
                    <a:pt x="0" y="20068"/>
                    <a:pt x="4789" y="29412"/>
                    <a:pt x="13783" y="31631"/>
                  </a:cubicBezTo>
                  <a:cubicBezTo>
                    <a:pt x="22777" y="33734"/>
                    <a:pt x="26165" y="33967"/>
                    <a:pt x="26165" y="33967"/>
                  </a:cubicBezTo>
                  <a:cubicBezTo>
                    <a:pt x="26165" y="33967"/>
                    <a:pt x="25697" y="25557"/>
                    <a:pt x="31187" y="21936"/>
                  </a:cubicBezTo>
                  <a:cubicBezTo>
                    <a:pt x="33913" y="20170"/>
                    <a:pt x="35744" y="19668"/>
                    <a:pt x="36945" y="19668"/>
                  </a:cubicBezTo>
                  <a:cubicBezTo>
                    <a:pt x="38388" y="19668"/>
                    <a:pt x="38921" y="20393"/>
                    <a:pt x="39002" y="20517"/>
                  </a:cubicBezTo>
                  <a:lnTo>
                    <a:pt x="39002" y="20517"/>
                  </a:lnTo>
                  <a:cubicBezTo>
                    <a:pt x="38712" y="20050"/>
                    <a:pt x="32838" y="10621"/>
                    <a:pt x="28851" y="6635"/>
                  </a:cubicBezTo>
                  <a:cubicBezTo>
                    <a:pt x="25969" y="3753"/>
                    <a:pt x="15369" y="1"/>
                    <a:pt x="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2;p38">
              <a:extLst>
                <a:ext uri="{FF2B5EF4-FFF2-40B4-BE49-F238E27FC236}">
                  <a16:creationId xmlns:a16="http://schemas.microsoft.com/office/drawing/2014/main" id="{5DE562D0-D33F-67AE-873A-403F991D40B0}"/>
                </a:ext>
              </a:extLst>
            </p:cNvPr>
            <p:cNvSpPr/>
            <p:nvPr/>
          </p:nvSpPr>
          <p:spPr>
            <a:xfrm>
              <a:off x="5617455" y="3178029"/>
              <a:ext cx="222697" cy="200592"/>
            </a:xfrm>
            <a:custGeom>
              <a:avLst/>
              <a:gdLst/>
              <a:ahLst/>
              <a:cxnLst/>
              <a:rect l="l" t="t" r="r" b="b"/>
              <a:pathLst>
                <a:path w="15303" h="13784" extrusionOk="0">
                  <a:moveTo>
                    <a:pt x="9112" y="1"/>
                  </a:moveTo>
                  <a:lnTo>
                    <a:pt x="4907" y="1636"/>
                  </a:lnTo>
                  <a:lnTo>
                    <a:pt x="1870" y="4673"/>
                  </a:lnTo>
                  <a:lnTo>
                    <a:pt x="1" y="9112"/>
                  </a:lnTo>
                  <a:cubicBezTo>
                    <a:pt x="1" y="9112"/>
                    <a:pt x="235" y="9579"/>
                    <a:pt x="819" y="9579"/>
                  </a:cubicBezTo>
                  <a:cubicBezTo>
                    <a:pt x="1402" y="9579"/>
                    <a:pt x="1636" y="9228"/>
                    <a:pt x="1636" y="9228"/>
                  </a:cubicBezTo>
                  <a:lnTo>
                    <a:pt x="1636" y="9228"/>
                  </a:lnTo>
                  <a:lnTo>
                    <a:pt x="585" y="11448"/>
                  </a:lnTo>
                  <a:cubicBezTo>
                    <a:pt x="585" y="11448"/>
                    <a:pt x="1207" y="11793"/>
                    <a:pt x="1654" y="11793"/>
                  </a:cubicBezTo>
                  <a:cubicBezTo>
                    <a:pt x="1788" y="11793"/>
                    <a:pt x="1906" y="11762"/>
                    <a:pt x="1987" y="11681"/>
                  </a:cubicBezTo>
                  <a:cubicBezTo>
                    <a:pt x="2337" y="11331"/>
                    <a:pt x="2687" y="10864"/>
                    <a:pt x="2687" y="10864"/>
                  </a:cubicBezTo>
                  <a:lnTo>
                    <a:pt x="2687" y="10864"/>
                  </a:lnTo>
                  <a:lnTo>
                    <a:pt x="1987" y="13083"/>
                  </a:lnTo>
                  <a:cubicBezTo>
                    <a:pt x="1987" y="13083"/>
                    <a:pt x="2286" y="13216"/>
                    <a:pt x="2671" y="13216"/>
                  </a:cubicBezTo>
                  <a:cubicBezTo>
                    <a:pt x="3008" y="13216"/>
                    <a:pt x="3412" y="13114"/>
                    <a:pt x="3739" y="12732"/>
                  </a:cubicBezTo>
                  <a:cubicBezTo>
                    <a:pt x="4556" y="12032"/>
                    <a:pt x="4556" y="11214"/>
                    <a:pt x="4556" y="11214"/>
                  </a:cubicBezTo>
                  <a:lnTo>
                    <a:pt x="5491" y="8644"/>
                  </a:lnTo>
                  <a:lnTo>
                    <a:pt x="6659" y="7243"/>
                  </a:lnTo>
                  <a:lnTo>
                    <a:pt x="5374" y="10046"/>
                  </a:lnTo>
                  <a:lnTo>
                    <a:pt x="4907" y="11214"/>
                  </a:lnTo>
                  <a:cubicBezTo>
                    <a:pt x="4907" y="11214"/>
                    <a:pt x="3972" y="13784"/>
                    <a:pt x="4556" y="13784"/>
                  </a:cubicBezTo>
                  <a:cubicBezTo>
                    <a:pt x="5140" y="13784"/>
                    <a:pt x="6075" y="13433"/>
                    <a:pt x="6075" y="12732"/>
                  </a:cubicBezTo>
                  <a:cubicBezTo>
                    <a:pt x="6075" y="11915"/>
                    <a:pt x="6542" y="11448"/>
                    <a:pt x="6542" y="11448"/>
                  </a:cubicBezTo>
                  <a:lnTo>
                    <a:pt x="7827" y="9228"/>
                  </a:lnTo>
                  <a:cubicBezTo>
                    <a:pt x="7827" y="9228"/>
                    <a:pt x="9462" y="7710"/>
                    <a:pt x="10280" y="7593"/>
                  </a:cubicBezTo>
                  <a:cubicBezTo>
                    <a:pt x="10413" y="7560"/>
                    <a:pt x="10528" y="7545"/>
                    <a:pt x="10626" y="7545"/>
                  </a:cubicBezTo>
                  <a:cubicBezTo>
                    <a:pt x="11214" y="7545"/>
                    <a:pt x="11214" y="8060"/>
                    <a:pt x="11214" y="8060"/>
                  </a:cubicBezTo>
                  <a:lnTo>
                    <a:pt x="9462" y="9462"/>
                  </a:lnTo>
                  <a:cubicBezTo>
                    <a:pt x="9462" y="9462"/>
                    <a:pt x="8761" y="10280"/>
                    <a:pt x="9112" y="10864"/>
                  </a:cubicBezTo>
                  <a:cubicBezTo>
                    <a:pt x="9162" y="10947"/>
                    <a:pt x="9252" y="10983"/>
                    <a:pt x="9371" y="10983"/>
                  </a:cubicBezTo>
                  <a:cubicBezTo>
                    <a:pt x="10082" y="10983"/>
                    <a:pt x="11798" y="9696"/>
                    <a:pt x="11798" y="9696"/>
                  </a:cubicBezTo>
                  <a:cubicBezTo>
                    <a:pt x="11798" y="9696"/>
                    <a:pt x="15069" y="7827"/>
                    <a:pt x="15069" y="6542"/>
                  </a:cubicBezTo>
                  <a:cubicBezTo>
                    <a:pt x="15069" y="5140"/>
                    <a:pt x="15302" y="3038"/>
                    <a:pt x="15302" y="2804"/>
                  </a:cubicBezTo>
                  <a:cubicBezTo>
                    <a:pt x="15302" y="2454"/>
                    <a:pt x="13901" y="701"/>
                    <a:pt x="13901" y="701"/>
                  </a:cubicBezTo>
                  <a:lnTo>
                    <a:pt x="9112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3;p38">
              <a:extLst>
                <a:ext uri="{FF2B5EF4-FFF2-40B4-BE49-F238E27FC236}">
                  <a16:creationId xmlns:a16="http://schemas.microsoft.com/office/drawing/2014/main" id="{65E59167-25C6-7D26-B19C-E97CF3ACBDFD}"/>
                </a:ext>
              </a:extLst>
            </p:cNvPr>
            <p:cNvSpPr/>
            <p:nvPr/>
          </p:nvSpPr>
          <p:spPr>
            <a:xfrm>
              <a:off x="5874132" y="2346470"/>
              <a:ext cx="509963" cy="803589"/>
            </a:xfrm>
            <a:custGeom>
              <a:avLst/>
              <a:gdLst/>
              <a:ahLst/>
              <a:cxnLst/>
              <a:rect l="l" t="t" r="r" b="b"/>
              <a:pathLst>
                <a:path w="35043" h="55220" extrusionOk="0">
                  <a:moveTo>
                    <a:pt x="28852" y="0"/>
                  </a:moveTo>
                  <a:cubicBezTo>
                    <a:pt x="25754" y="0"/>
                    <a:pt x="22066" y="1264"/>
                    <a:pt x="20442" y="1777"/>
                  </a:cubicBezTo>
                  <a:cubicBezTo>
                    <a:pt x="19624" y="2078"/>
                    <a:pt x="18759" y="2173"/>
                    <a:pt x="17992" y="2173"/>
                  </a:cubicBezTo>
                  <a:cubicBezTo>
                    <a:pt x="16678" y="2173"/>
                    <a:pt x="15653" y="1893"/>
                    <a:pt x="15653" y="1893"/>
                  </a:cubicBezTo>
                  <a:cubicBezTo>
                    <a:pt x="15653" y="1893"/>
                    <a:pt x="12966" y="3879"/>
                    <a:pt x="10163" y="7266"/>
                  </a:cubicBezTo>
                  <a:cubicBezTo>
                    <a:pt x="7359" y="10771"/>
                    <a:pt x="7009" y="11121"/>
                    <a:pt x="7943" y="18713"/>
                  </a:cubicBezTo>
                  <a:cubicBezTo>
                    <a:pt x="8761" y="26306"/>
                    <a:pt x="4439" y="26890"/>
                    <a:pt x="4439" y="32146"/>
                  </a:cubicBezTo>
                  <a:cubicBezTo>
                    <a:pt x="4439" y="33197"/>
                    <a:pt x="2687" y="41257"/>
                    <a:pt x="1285" y="43476"/>
                  </a:cubicBezTo>
                  <a:cubicBezTo>
                    <a:pt x="1" y="45812"/>
                    <a:pt x="5841" y="52587"/>
                    <a:pt x="5841" y="52587"/>
                  </a:cubicBezTo>
                  <a:cubicBezTo>
                    <a:pt x="5841" y="52587"/>
                    <a:pt x="5841" y="55220"/>
                    <a:pt x="10354" y="55220"/>
                  </a:cubicBezTo>
                  <a:cubicBezTo>
                    <a:pt x="11544" y="55220"/>
                    <a:pt x="13050" y="55036"/>
                    <a:pt x="14952" y="54573"/>
                  </a:cubicBezTo>
                  <a:cubicBezTo>
                    <a:pt x="24063" y="52470"/>
                    <a:pt x="35042" y="48616"/>
                    <a:pt x="30370" y="40323"/>
                  </a:cubicBezTo>
                  <a:cubicBezTo>
                    <a:pt x="28968" y="38103"/>
                    <a:pt x="27800" y="37169"/>
                    <a:pt x="28501" y="34015"/>
                  </a:cubicBezTo>
                  <a:cubicBezTo>
                    <a:pt x="29085" y="30861"/>
                    <a:pt x="35042" y="2361"/>
                    <a:pt x="31889" y="609"/>
                  </a:cubicBezTo>
                  <a:cubicBezTo>
                    <a:pt x="31043" y="170"/>
                    <a:pt x="29987" y="0"/>
                    <a:pt x="2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44;p38">
              <a:extLst>
                <a:ext uri="{FF2B5EF4-FFF2-40B4-BE49-F238E27FC236}">
                  <a16:creationId xmlns:a16="http://schemas.microsoft.com/office/drawing/2014/main" id="{8F86EC08-F136-9CE4-1411-4112F38AB40C}"/>
                </a:ext>
              </a:extLst>
            </p:cNvPr>
            <p:cNvSpPr/>
            <p:nvPr/>
          </p:nvSpPr>
          <p:spPr>
            <a:xfrm>
              <a:off x="6258289" y="2511699"/>
              <a:ext cx="1717" cy="6811"/>
            </a:xfrm>
            <a:custGeom>
              <a:avLst/>
              <a:gdLst/>
              <a:ahLst/>
              <a:cxnLst/>
              <a:rect l="l" t="t" r="r" b="b"/>
              <a:pathLst>
                <a:path w="118" h="468" extrusionOk="0">
                  <a:moveTo>
                    <a:pt x="118" y="1"/>
                  </a:moveTo>
                  <a:lnTo>
                    <a:pt x="1" y="468"/>
                  </a:lnTo>
                  <a:lnTo>
                    <a:pt x="118" y="468"/>
                  </a:lnTo>
                  <a:cubicBezTo>
                    <a:pt x="118" y="468"/>
                    <a:pt x="118" y="234"/>
                    <a:pt x="118" y="1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45;p38">
              <a:extLst>
                <a:ext uri="{FF2B5EF4-FFF2-40B4-BE49-F238E27FC236}">
                  <a16:creationId xmlns:a16="http://schemas.microsoft.com/office/drawing/2014/main" id="{E52DB844-D38F-8963-8386-7C7EE0C98C88}"/>
                </a:ext>
              </a:extLst>
            </p:cNvPr>
            <p:cNvSpPr/>
            <p:nvPr/>
          </p:nvSpPr>
          <p:spPr>
            <a:xfrm>
              <a:off x="5976116" y="2318209"/>
              <a:ext cx="458971" cy="725544"/>
            </a:xfrm>
            <a:custGeom>
              <a:avLst/>
              <a:gdLst/>
              <a:ahLst/>
              <a:cxnLst/>
              <a:rect l="l" t="t" r="r" b="b"/>
              <a:pathLst>
                <a:path w="31539" h="49857" extrusionOk="0">
                  <a:moveTo>
                    <a:pt x="20523" y="1"/>
                  </a:moveTo>
                  <a:cubicBezTo>
                    <a:pt x="14808" y="1"/>
                    <a:pt x="7826" y="4055"/>
                    <a:pt x="4673" y="5237"/>
                  </a:cubicBezTo>
                  <a:cubicBezTo>
                    <a:pt x="1" y="6989"/>
                    <a:pt x="18340" y="10844"/>
                    <a:pt x="18340" y="10844"/>
                  </a:cubicBezTo>
                  <a:cubicBezTo>
                    <a:pt x="18340" y="10844"/>
                    <a:pt x="15887" y="14348"/>
                    <a:pt x="17522" y="17385"/>
                  </a:cubicBezTo>
                  <a:cubicBezTo>
                    <a:pt x="19157" y="20539"/>
                    <a:pt x="13434" y="23926"/>
                    <a:pt x="13434" y="23926"/>
                  </a:cubicBezTo>
                  <a:lnTo>
                    <a:pt x="8878" y="26729"/>
                  </a:lnTo>
                  <a:lnTo>
                    <a:pt x="16587" y="49857"/>
                  </a:lnTo>
                  <a:cubicBezTo>
                    <a:pt x="16587" y="49857"/>
                    <a:pt x="26282" y="48806"/>
                    <a:pt x="25815" y="39344"/>
                  </a:cubicBezTo>
                  <a:cubicBezTo>
                    <a:pt x="25231" y="29883"/>
                    <a:pt x="25932" y="29650"/>
                    <a:pt x="27567" y="22524"/>
                  </a:cubicBezTo>
                  <a:cubicBezTo>
                    <a:pt x="28385" y="18670"/>
                    <a:pt x="31539" y="10493"/>
                    <a:pt x="27334" y="3602"/>
                  </a:cubicBezTo>
                  <a:cubicBezTo>
                    <a:pt x="25738" y="943"/>
                    <a:pt x="23278" y="1"/>
                    <a:pt x="20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46;p38">
              <a:extLst>
                <a:ext uri="{FF2B5EF4-FFF2-40B4-BE49-F238E27FC236}">
                  <a16:creationId xmlns:a16="http://schemas.microsoft.com/office/drawing/2014/main" id="{77EAF4A6-F886-2FDD-18AA-DBE7274805E2}"/>
                </a:ext>
              </a:extLst>
            </p:cNvPr>
            <p:cNvSpPr/>
            <p:nvPr/>
          </p:nvSpPr>
          <p:spPr>
            <a:xfrm>
              <a:off x="5887739" y="2324728"/>
              <a:ext cx="411370" cy="815755"/>
            </a:xfrm>
            <a:custGeom>
              <a:avLst/>
              <a:gdLst/>
              <a:ahLst/>
              <a:cxnLst/>
              <a:rect l="l" t="t" r="r" b="b"/>
              <a:pathLst>
                <a:path w="28268" h="56056" extrusionOk="0">
                  <a:moveTo>
                    <a:pt x="16470" y="0"/>
                  </a:moveTo>
                  <a:cubicBezTo>
                    <a:pt x="16469" y="0"/>
                    <a:pt x="2803" y="3738"/>
                    <a:pt x="2103" y="10162"/>
                  </a:cubicBezTo>
                  <a:cubicBezTo>
                    <a:pt x="0" y="29435"/>
                    <a:pt x="4439" y="36210"/>
                    <a:pt x="3387" y="38546"/>
                  </a:cubicBezTo>
                  <a:cubicBezTo>
                    <a:pt x="2453" y="40765"/>
                    <a:pt x="3504" y="47073"/>
                    <a:pt x="3971" y="52680"/>
                  </a:cubicBezTo>
                  <a:cubicBezTo>
                    <a:pt x="4128" y="55151"/>
                    <a:pt x="5666" y="56055"/>
                    <a:pt x="7836" y="56055"/>
                  </a:cubicBezTo>
                  <a:cubicBezTo>
                    <a:pt x="13767" y="56055"/>
                    <a:pt x="24413" y="49292"/>
                    <a:pt x="24413" y="49292"/>
                  </a:cubicBezTo>
                  <a:cubicBezTo>
                    <a:pt x="24413" y="49292"/>
                    <a:pt x="23828" y="43335"/>
                    <a:pt x="24646" y="38429"/>
                  </a:cubicBezTo>
                  <a:cubicBezTo>
                    <a:pt x="28267" y="16119"/>
                    <a:pt x="22660" y="11447"/>
                    <a:pt x="22660" y="11447"/>
                  </a:cubicBezTo>
                  <a:lnTo>
                    <a:pt x="21376" y="12732"/>
                  </a:lnTo>
                  <a:cubicBezTo>
                    <a:pt x="21376" y="12732"/>
                    <a:pt x="22126" y="13197"/>
                    <a:pt x="22026" y="13197"/>
                  </a:cubicBezTo>
                  <a:cubicBezTo>
                    <a:pt x="21945" y="13197"/>
                    <a:pt x="21308" y="12893"/>
                    <a:pt x="19273" y="11797"/>
                  </a:cubicBezTo>
                  <a:cubicBezTo>
                    <a:pt x="14834" y="9345"/>
                    <a:pt x="16470" y="0"/>
                    <a:pt x="16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47;p38">
              <a:extLst>
                <a:ext uri="{FF2B5EF4-FFF2-40B4-BE49-F238E27FC236}">
                  <a16:creationId xmlns:a16="http://schemas.microsoft.com/office/drawing/2014/main" id="{7EC65242-3F75-68FE-26E3-6970B21F3872}"/>
                </a:ext>
              </a:extLst>
            </p:cNvPr>
            <p:cNvSpPr/>
            <p:nvPr/>
          </p:nvSpPr>
          <p:spPr>
            <a:xfrm>
              <a:off x="6045822" y="2316361"/>
              <a:ext cx="210778" cy="184497"/>
            </a:xfrm>
            <a:custGeom>
              <a:avLst/>
              <a:gdLst/>
              <a:ahLst/>
              <a:cxnLst/>
              <a:rect l="l" t="t" r="r" b="b"/>
              <a:pathLst>
                <a:path w="14484" h="12678" extrusionOk="0">
                  <a:moveTo>
                    <a:pt x="4630" y="0"/>
                  </a:moveTo>
                  <a:cubicBezTo>
                    <a:pt x="4145" y="0"/>
                    <a:pt x="3855" y="169"/>
                    <a:pt x="3855" y="575"/>
                  </a:cubicBezTo>
                  <a:cubicBezTo>
                    <a:pt x="3971" y="2911"/>
                    <a:pt x="0" y="3962"/>
                    <a:pt x="0" y="3962"/>
                  </a:cubicBezTo>
                  <a:cubicBezTo>
                    <a:pt x="0" y="3962"/>
                    <a:pt x="2103" y="6532"/>
                    <a:pt x="5607" y="8868"/>
                  </a:cubicBezTo>
                  <a:cubicBezTo>
                    <a:pt x="7867" y="10469"/>
                    <a:pt x="10127" y="12677"/>
                    <a:pt x="11224" y="12677"/>
                  </a:cubicBezTo>
                  <a:cubicBezTo>
                    <a:pt x="11488" y="12677"/>
                    <a:pt x="11684" y="12550"/>
                    <a:pt x="11797" y="12256"/>
                  </a:cubicBezTo>
                  <a:cubicBezTo>
                    <a:pt x="12265" y="10737"/>
                    <a:pt x="11914" y="10387"/>
                    <a:pt x="11914" y="9219"/>
                  </a:cubicBezTo>
                  <a:cubicBezTo>
                    <a:pt x="11914" y="8167"/>
                    <a:pt x="14484" y="4313"/>
                    <a:pt x="14484" y="4313"/>
                  </a:cubicBezTo>
                  <a:cubicBezTo>
                    <a:pt x="14484" y="4313"/>
                    <a:pt x="7079" y="0"/>
                    <a:pt x="463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48;p38">
              <a:extLst>
                <a:ext uri="{FF2B5EF4-FFF2-40B4-BE49-F238E27FC236}">
                  <a16:creationId xmlns:a16="http://schemas.microsoft.com/office/drawing/2014/main" id="{2348AC5D-8265-2894-50C9-23D015FDF85E}"/>
                </a:ext>
              </a:extLst>
            </p:cNvPr>
            <p:cNvSpPr/>
            <p:nvPr/>
          </p:nvSpPr>
          <p:spPr>
            <a:xfrm>
              <a:off x="5996519" y="2047372"/>
              <a:ext cx="373970" cy="391200"/>
            </a:xfrm>
            <a:custGeom>
              <a:avLst/>
              <a:gdLst/>
              <a:ahLst/>
              <a:cxnLst/>
              <a:rect l="l" t="t" r="r" b="b"/>
              <a:pathLst>
                <a:path w="25698" h="26882" extrusionOk="0">
                  <a:moveTo>
                    <a:pt x="15017" y="1"/>
                  </a:moveTo>
                  <a:cubicBezTo>
                    <a:pt x="14842" y="1"/>
                    <a:pt x="14665" y="7"/>
                    <a:pt x="14485" y="20"/>
                  </a:cubicBezTo>
                  <a:cubicBezTo>
                    <a:pt x="1" y="1071"/>
                    <a:pt x="5140" y="14504"/>
                    <a:pt x="6191" y="17774"/>
                  </a:cubicBezTo>
                  <a:cubicBezTo>
                    <a:pt x="7359" y="21045"/>
                    <a:pt x="12265" y="24315"/>
                    <a:pt x="14835" y="25717"/>
                  </a:cubicBezTo>
                  <a:cubicBezTo>
                    <a:pt x="16182" y="26422"/>
                    <a:pt x="17106" y="26881"/>
                    <a:pt x="17936" y="26881"/>
                  </a:cubicBezTo>
                  <a:cubicBezTo>
                    <a:pt x="18618" y="26881"/>
                    <a:pt x="19237" y="26571"/>
                    <a:pt x="19974" y="25834"/>
                  </a:cubicBezTo>
                  <a:cubicBezTo>
                    <a:pt x="21727" y="24082"/>
                    <a:pt x="21843" y="22797"/>
                    <a:pt x="23128" y="21395"/>
                  </a:cubicBezTo>
                  <a:cubicBezTo>
                    <a:pt x="24413" y="20110"/>
                    <a:pt x="23595" y="19293"/>
                    <a:pt x="23595" y="17190"/>
                  </a:cubicBezTo>
                  <a:cubicBezTo>
                    <a:pt x="23595" y="15204"/>
                    <a:pt x="24063" y="16372"/>
                    <a:pt x="24880" y="14737"/>
                  </a:cubicBezTo>
                  <a:cubicBezTo>
                    <a:pt x="25698" y="13102"/>
                    <a:pt x="24296" y="7962"/>
                    <a:pt x="24296" y="7962"/>
                  </a:cubicBezTo>
                  <a:cubicBezTo>
                    <a:pt x="24296" y="7962"/>
                    <a:pt x="21311" y="1"/>
                    <a:pt x="15017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49;p38">
              <a:extLst>
                <a:ext uri="{FF2B5EF4-FFF2-40B4-BE49-F238E27FC236}">
                  <a16:creationId xmlns:a16="http://schemas.microsoft.com/office/drawing/2014/main" id="{3BE60FC2-1BD9-35D5-8598-3F6C924A37AD}"/>
                </a:ext>
              </a:extLst>
            </p:cNvPr>
            <p:cNvSpPr/>
            <p:nvPr/>
          </p:nvSpPr>
          <p:spPr>
            <a:xfrm>
              <a:off x="6023717" y="2046616"/>
              <a:ext cx="362081" cy="285957"/>
            </a:xfrm>
            <a:custGeom>
              <a:avLst/>
              <a:gdLst/>
              <a:ahLst/>
              <a:cxnLst/>
              <a:rect l="l" t="t" r="r" b="b"/>
              <a:pathLst>
                <a:path w="24881" h="19650" extrusionOk="0">
                  <a:moveTo>
                    <a:pt x="12352" y="0"/>
                  </a:moveTo>
                  <a:cubicBezTo>
                    <a:pt x="7388" y="0"/>
                    <a:pt x="3203" y="3601"/>
                    <a:pt x="1986" y="6262"/>
                  </a:cubicBezTo>
                  <a:cubicBezTo>
                    <a:pt x="1" y="10351"/>
                    <a:pt x="4322" y="17826"/>
                    <a:pt x="5140" y="19461"/>
                  </a:cubicBezTo>
                  <a:cubicBezTo>
                    <a:pt x="5219" y="19590"/>
                    <a:pt x="5281" y="19649"/>
                    <a:pt x="5328" y="19649"/>
                  </a:cubicBezTo>
                  <a:cubicBezTo>
                    <a:pt x="5838" y="19649"/>
                    <a:pt x="4675" y="12784"/>
                    <a:pt x="5958" y="12570"/>
                  </a:cubicBezTo>
                  <a:cubicBezTo>
                    <a:pt x="6001" y="12563"/>
                    <a:pt x="6045" y="12559"/>
                    <a:pt x="6088" y="12559"/>
                  </a:cubicBezTo>
                  <a:cubicBezTo>
                    <a:pt x="7439" y="12559"/>
                    <a:pt x="8680" y="16001"/>
                    <a:pt x="9812" y="17359"/>
                  </a:cubicBezTo>
                  <a:cubicBezTo>
                    <a:pt x="9914" y="17495"/>
                    <a:pt x="10000" y="17557"/>
                    <a:pt x="10074" y="17557"/>
                  </a:cubicBezTo>
                  <a:cubicBezTo>
                    <a:pt x="10759" y="17557"/>
                    <a:pt x="10424" y="12177"/>
                    <a:pt x="12849" y="10701"/>
                  </a:cubicBezTo>
                  <a:cubicBezTo>
                    <a:pt x="15653" y="9183"/>
                    <a:pt x="21610" y="10000"/>
                    <a:pt x="23245" y="9066"/>
                  </a:cubicBezTo>
                  <a:cubicBezTo>
                    <a:pt x="24880" y="8131"/>
                    <a:pt x="20675" y="3809"/>
                    <a:pt x="20675" y="3809"/>
                  </a:cubicBezTo>
                  <a:cubicBezTo>
                    <a:pt x="17902" y="1036"/>
                    <a:pt x="15015" y="0"/>
                    <a:pt x="12352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50;p38">
              <a:extLst>
                <a:ext uri="{FF2B5EF4-FFF2-40B4-BE49-F238E27FC236}">
                  <a16:creationId xmlns:a16="http://schemas.microsoft.com/office/drawing/2014/main" id="{1DEC0E1C-35B6-CB7F-34A8-61977F9306B9}"/>
                </a:ext>
              </a:extLst>
            </p:cNvPr>
            <p:cNvSpPr/>
            <p:nvPr/>
          </p:nvSpPr>
          <p:spPr>
            <a:xfrm>
              <a:off x="5725828" y="2434571"/>
              <a:ext cx="369299" cy="767717"/>
            </a:xfrm>
            <a:custGeom>
              <a:avLst/>
              <a:gdLst/>
              <a:ahLst/>
              <a:cxnLst/>
              <a:rect l="l" t="t" r="r" b="b"/>
              <a:pathLst>
                <a:path w="25377" h="52755" extrusionOk="0">
                  <a:moveTo>
                    <a:pt x="17082" y="1"/>
                  </a:moveTo>
                  <a:cubicBezTo>
                    <a:pt x="14160" y="1"/>
                    <a:pt x="11593" y="2848"/>
                    <a:pt x="11593" y="2848"/>
                  </a:cubicBezTo>
                  <a:cubicBezTo>
                    <a:pt x="11593" y="2848"/>
                    <a:pt x="3534" y="18733"/>
                    <a:pt x="2132" y="25859"/>
                  </a:cubicBezTo>
                  <a:cubicBezTo>
                    <a:pt x="730" y="32984"/>
                    <a:pt x="497" y="46650"/>
                    <a:pt x="146" y="50154"/>
                  </a:cubicBezTo>
                  <a:cubicBezTo>
                    <a:pt x="0" y="52344"/>
                    <a:pt x="2820" y="52755"/>
                    <a:pt x="4955" y="52755"/>
                  </a:cubicBezTo>
                  <a:cubicBezTo>
                    <a:pt x="6237" y="52755"/>
                    <a:pt x="7271" y="52607"/>
                    <a:pt x="7271" y="52607"/>
                  </a:cubicBezTo>
                  <a:lnTo>
                    <a:pt x="8907" y="32633"/>
                  </a:lnTo>
                  <a:cubicBezTo>
                    <a:pt x="8907" y="32633"/>
                    <a:pt x="10542" y="29129"/>
                    <a:pt x="12761" y="24690"/>
                  </a:cubicBezTo>
                  <a:cubicBezTo>
                    <a:pt x="14981" y="20369"/>
                    <a:pt x="25376" y="10907"/>
                    <a:pt x="22106" y="4016"/>
                  </a:cubicBezTo>
                  <a:cubicBezTo>
                    <a:pt x="20602" y="965"/>
                    <a:pt x="18782" y="1"/>
                    <a:pt x="17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1;p38">
              <a:extLst>
                <a:ext uri="{FF2B5EF4-FFF2-40B4-BE49-F238E27FC236}">
                  <a16:creationId xmlns:a16="http://schemas.microsoft.com/office/drawing/2014/main" id="{ACFC70C7-0EC3-7BF0-381F-E5B017346721}"/>
                </a:ext>
              </a:extLst>
            </p:cNvPr>
            <p:cNvSpPr/>
            <p:nvPr/>
          </p:nvSpPr>
          <p:spPr>
            <a:xfrm>
              <a:off x="6492861" y="2800668"/>
              <a:ext cx="217604" cy="229493"/>
            </a:xfrm>
            <a:custGeom>
              <a:avLst/>
              <a:gdLst/>
              <a:ahLst/>
              <a:cxnLst/>
              <a:rect l="l" t="t" r="r" b="b"/>
              <a:pathLst>
                <a:path w="14953" h="15770" extrusionOk="0">
                  <a:moveTo>
                    <a:pt x="9579" y="1"/>
                  </a:moveTo>
                  <a:cubicBezTo>
                    <a:pt x="9579" y="1"/>
                    <a:pt x="3739" y="2454"/>
                    <a:pt x="3739" y="4673"/>
                  </a:cubicBezTo>
                  <a:cubicBezTo>
                    <a:pt x="3739" y="6892"/>
                    <a:pt x="1" y="15770"/>
                    <a:pt x="1519" y="15770"/>
                  </a:cubicBezTo>
                  <a:cubicBezTo>
                    <a:pt x="1987" y="15770"/>
                    <a:pt x="2571" y="14835"/>
                    <a:pt x="3038" y="13667"/>
                  </a:cubicBezTo>
                  <a:cubicBezTo>
                    <a:pt x="3038" y="13784"/>
                    <a:pt x="3155" y="13784"/>
                    <a:pt x="3388" y="13784"/>
                  </a:cubicBezTo>
                  <a:cubicBezTo>
                    <a:pt x="5140" y="13784"/>
                    <a:pt x="7360" y="13200"/>
                    <a:pt x="8294" y="12265"/>
                  </a:cubicBezTo>
                  <a:cubicBezTo>
                    <a:pt x="9345" y="11214"/>
                    <a:pt x="11331" y="6892"/>
                    <a:pt x="11331" y="6892"/>
                  </a:cubicBezTo>
                  <a:cubicBezTo>
                    <a:pt x="11331" y="6892"/>
                    <a:pt x="14952" y="1"/>
                    <a:pt x="957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2;p38">
              <a:extLst>
                <a:ext uri="{FF2B5EF4-FFF2-40B4-BE49-F238E27FC236}">
                  <a16:creationId xmlns:a16="http://schemas.microsoft.com/office/drawing/2014/main" id="{EDA66B1E-C1EB-9BE9-4E43-B668ED288E46}"/>
                </a:ext>
              </a:extLst>
            </p:cNvPr>
            <p:cNvSpPr/>
            <p:nvPr/>
          </p:nvSpPr>
          <p:spPr>
            <a:xfrm>
              <a:off x="6499671" y="2771781"/>
              <a:ext cx="135105" cy="623196"/>
            </a:xfrm>
            <a:custGeom>
              <a:avLst/>
              <a:gdLst/>
              <a:ahLst/>
              <a:cxnLst/>
              <a:rect l="l" t="t" r="r" b="b"/>
              <a:pathLst>
                <a:path w="9284" h="42824" extrusionOk="0">
                  <a:moveTo>
                    <a:pt x="3154" y="0"/>
                  </a:moveTo>
                  <a:cubicBezTo>
                    <a:pt x="3154" y="0"/>
                    <a:pt x="701" y="6074"/>
                    <a:pt x="0" y="6892"/>
                  </a:cubicBezTo>
                  <a:cubicBezTo>
                    <a:pt x="0" y="6892"/>
                    <a:pt x="3271" y="13550"/>
                    <a:pt x="3621" y="15769"/>
                  </a:cubicBezTo>
                  <a:cubicBezTo>
                    <a:pt x="3855" y="17871"/>
                    <a:pt x="4322" y="38429"/>
                    <a:pt x="4322" y="38429"/>
                  </a:cubicBezTo>
                  <a:cubicBezTo>
                    <a:pt x="4322" y="38429"/>
                    <a:pt x="9116" y="42824"/>
                    <a:pt x="9254" y="42824"/>
                  </a:cubicBezTo>
                  <a:cubicBezTo>
                    <a:pt x="9283" y="42824"/>
                    <a:pt x="9108" y="42632"/>
                    <a:pt x="8644" y="42167"/>
                  </a:cubicBezTo>
                  <a:cubicBezTo>
                    <a:pt x="5957" y="39480"/>
                    <a:pt x="6541" y="8293"/>
                    <a:pt x="6541" y="6892"/>
                  </a:cubicBezTo>
                  <a:cubicBezTo>
                    <a:pt x="6541" y="5490"/>
                    <a:pt x="3154" y="0"/>
                    <a:pt x="3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53;p38">
              <a:extLst>
                <a:ext uri="{FF2B5EF4-FFF2-40B4-BE49-F238E27FC236}">
                  <a16:creationId xmlns:a16="http://schemas.microsoft.com/office/drawing/2014/main" id="{F1DF5ACA-6389-0EC0-8659-5E5D80A79696}"/>
                </a:ext>
              </a:extLst>
            </p:cNvPr>
            <p:cNvSpPr/>
            <p:nvPr/>
          </p:nvSpPr>
          <p:spPr>
            <a:xfrm>
              <a:off x="6541466" y="2781968"/>
              <a:ext cx="123100" cy="178981"/>
            </a:xfrm>
            <a:custGeom>
              <a:avLst/>
              <a:gdLst/>
              <a:ahLst/>
              <a:cxnLst/>
              <a:rect l="l" t="t" r="r" b="b"/>
              <a:pathLst>
                <a:path w="8459" h="12299" extrusionOk="0">
                  <a:moveTo>
                    <a:pt x="6239" y="1"/>
                  </a:moveTo>
                  <a:cubicBezTo>
                    <a:pt x="6239" y="1"/>
                    <a:pt x="2501" y="1870"/>
                    <a:pt x="2501" y="3155"/>
                  </a:cubicBezTo>
                  <a:cubicBezTo>
                    <a:pt x="2501" y="4439"/>
                    <a:pt x="2852" y="9112"/>
                    <a:pt x="1684" y="9929"/>
                  </a:cubicBezTo>
                  <a:cubicBezTo>
                    <a:pt x="724" y="10601"/>
                    <a:pt x="0" y="12299"/>
                    <a:pt x="875" y="12299"/>
                  </a:cubicBezTo>
                  <a:cubicBezTo>
                    <a:pt x="1065" y="12299"/>
                    <a:pt x="1330" y="12219"/>
                    <a:pt x="1684" y="12032"/>
                  </a:cubicBezTo>
                  <a:cubicBezTo>
                    <a:pt x="3786" y="11097"/>
                    <a:pt x="7290" y="6542"/>
                    <a:pt x="7874" y="4790"/>
                  </a:cubicBezTo>
                  <a:cubicBezTo>
                    <a:pt x="8458" y="3038"/>
                    <a:pt x="7290" y="1"/>
                    <a:pt x="623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54;p38">
              <a:extLst>
                <a:ext uri="{FF2B5EF4-FFF2-40B4-BE49-F238E27FC236}">
                  <a16:creationId xmlns:a16="http://schemas.microsoft.com/office/drawing/2014/main" id="{AB7ED78D-D10E-A0D9-8008-5B7DD56070FB}"/>
                </a:ext>
              </a:extLst>
            </p:cNvPr>
            <p:cNvSpPr/>
            <p:nvPr/>
          </p:nvSpPr>
          <p:spPr>
            <a:xfrm>
              <a:off x="6622480" y="3255739"/>
              <a:ext cx="210371" cy="235067"/>
            </a:xfrm>
            <a:custGeom>
              <a:avLst/>
              <a:gdLst/>
              <a:ahLst/>
              <a:cxnLst/>
              <a:rect l="l" t="t" r="r" b="b"/>
              <a:pathLst>
                <a:path w="14456" h="16153" extrusionOk="0">
                  <a:moveTo>
                    <a:pt x="5637" y="0"/>
                  </a:moveTo>
                  <a:cubicBezTo>
                    <a:pt x="2383" y="0"/>
                    <a:pt x="1" y="5672"/>
                    <a:pt x="205" y="7509"/>
                  </a:cubicBezTo>
                  <a:cubicBezTo>
                    <a:pt x="322" y="9495"/>
                    <a:pt x="1139" y="10546"/>
                    <a:pt x="1139" y="10546"/>
                  </a:cubicBezTo>
                  <a:lnTo>
                    <a:pt x="10133" y="16153"/>
                  </a:lnTo>
                  <a:cubicBezTo>
                    <a:pt x="10133" y="16153"/>
                    <a:pt x="9082" y="13233"/>
                    <a:pt x="10484" y="10429"/>
                  </a:cubicBezTo>
                  <a:cubicBezTo>
                    <a:pt x="11327" y="8807"/>
                    <a:pt x="12459" y="8447"/>
                    <a:pt x="13299" y="8447"/>
                  </a:cubicBezTo>
                  <a:cubicBezTo>
                    <a:pt x="13971" y="8447"/>
                    <a:pt x="14455" y="8677"/>
                    <a:pt x="14455" y="8677"/>
                  </a:cubicBezTo>
                  <a:cubicBezTo>
                    <a:pt x="14455" y="8677"/>
                    <a:pt x="12703" y="6692"/>
                    <a:pt x="11535" y="5640"/>
                  </a:cubicBezTo>
                  <a:cubicBezTo>
                    <a:pt x="10484" y="4472"/>
                    <a:pt x="10951" y="2487"/>
                    <a:pt x="7096" y="384"/>
                  </a:cubicBezTo>
                  <a:cubicBezTo>
                    <a:pt x="6595" y="119"/>
                    <a:pt x="6107" y="0"/>
                    <a:pt x="5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55;p38">
              <a:extLst>
                <a:ext uri="{FF2B5EF4-FFF2-40B4-BE49-F238E27FC236}">
                  <a16:creationId xmlns:a16="http://schemas.microsoft.com/office/drawing/2014/main" id="{1479BDA9-865F-AF01-BB79-CD5ABD253DC8}"/>
                </a:ext>
              </a:extLst>
            </p:cNvPr>
            <p:cNvSpPr/>
            <p:nvPr/>
          </p:nvSpPr>
          <p:spPr>
            <a:xfrm>
              <a:off x="6798842" y="3212838"/>
              <a:ext cx="209090" cy="215130"/>
            </a:xfrm>
            <a:custGeom>
              <a:avLst/>
              <a:gdLst/>
              <a:ahLst/>
              <a:cxnLst/>
              <a:rect l="l" t="t" r="r" b="b"/>
              <a:pathLst>
                <a:path w="14368" h="14783" extrusionOk="0">
                  <a:moveTo>
                    <a:pt x="9342" y="0"/>
                  </a:moveTo>
                  <a:cubicBezTo>
                    <a:pt x="8528" y="0"/>
                    <a:pt x="7943" y="178"/>
                    <a:pt x="7943" y="178"/>
                  </a:cubicBezTo>
                  <a:cubicBezTo>
                    <a:pt x="7943" y="178"/>
                    <a:pt x="1285" y="4967"/>
                    <a:pt x="935" y="6019"/>
                  </a:cubicBezTo>
                  <a:cubicBezTo>
                    <a:pt x="308" y="7773"/>
                    <a:pt x="387" y="8452"/>
                    <a:pt x="740" y="8452"/>
                  </a:cubicBezTo>
                  <a:cubicBezTo>
                    <a:pt x="1044" y="8452"/>
                    <a:pt x="1553" y="7945"/>
                    <a:pt x="1986" y="7187"/>
                  </a:cubicBezTo>
                  <a:cubicBezTo>
                    <a:pt x="2687" y="5902"/>
                    <a:pt x="5256" y="4968"/>
                    <a:pt x="5256" y="4967"/>
                  </a:cubicBezTo>
                  <a:lnTo>
                    <a:pt x="5256" y="4967"/>
                  </a:lnTo>
                  <a:cubicBezTo>
                    <a:pt x="5256" y="4968"/>
                    <a:pt x="4789" y="5668"/>
                    <a:pt x="2920" y="7654"/>
                  </a:cubicBezTo>
                  <a:cubicBezTo>
                    <a:pt x="935" y="9640"/>
                    <a:pt x="0" y="12910"/>
                    <a:pt x="0" y="12910"/>
                  </a:cubicBezTo>
                  <a:cubicBezTo>
                    <a:pt x="0" y="12910"/>
                    <a:pt x="149" y="12985"/>
                    <a:pt x="368" y="12985"/>
                  </a:cubicBezTo>
                  <a:cubicBezTo>
                    <a:pt x="622" y="12985"/>
                    <a:pt x="970" y="12883"/>
                    <a:pt x="1285" y="12443"/>
                  </a:cubicBezTo>
                  <a:cubicBezTo>
                    <a:pt x="2103" y="11275"/>
                    <a:pt x="4556" y="8121"/>
                    <a:pt x="4556" y="8121"/>
                  </a:cubicBezTo>
                  <a:lnTo>
                    <a:pt x="5256" y="7420"/>
                  </a:lnTo>
                  <a:lnTo>
                    <a:pt x="4205" y="9289"/>
                  </a:lnTo>
                  <a:cubicBezTo>
                    <a:pt x="4205" y="9289"/>
                    <a:pt x="2920" y="11158"/>
                    <a:pt x="2920" y="12209"/>
                  </a:cubicBezTo>
                  <a:cubicBezTo>
                    <a:pt x="2920" y="13043"/>
                    <a:pt x="2363" y="14619"/>
                    <a:pt x="2905" y="14619"/>
                  </a:cubicBezTo>
                  <a:cubicBezTo>
                    <a:pt x="2971" y="14619"/>
                    <a:pt x="3053" y="14596"/>
                    <a:pt x="3154" y="14546"/>
                  </a:cubicBezTo>
                  <a:cubicBezTo>
                    <a:pt x="4088" y="13961"/>
                    <a:pt x="4556" y="12326"/>
                    <a:pt x="4556" y="11625"/>
                  </a:cubicBezTo>
                  <a:cubicBezTo>
                    <a:pt x="4556" y="11041"/>
                    <a:pt x="7242" y="8005"/>
                    <a:pt x="7242" y="8004"/>
                  </a:cubicBezTo>
                  <a:lnTo>
                    <a:pt x="7242" y="8004"/>
                  </a:lnTo>
                  <a:lnTo>
                    <a:pt x="5724" y="11275"/>
                  </a:lnTo>
                  <a:lnTo>
                    <a:pt x="3855" y="14662"/>
                  </a:lnTo>
                  <a:cubicBezTo>
                    <a:pt x="3855" y="14662"/>
                    <a:pt x="4024" y="14783"/>
                    <a:pt x="4307" y="14783"/>
                  </a:cubicBezTo>
                  <a:cubicBezTo>
                    <a:pt x="4646" y="14783"/>
                    <a:pt x="5150" y="14609"/>
                    <a:pt x="5724" y="13845"/>
                  </a:cubicBezTo>
                  <a:cubicBezTo>
                    <a:pt x="6308" y="13027"/>
                    <a:pt x="7592" y="11392"/>
                    <a:pt x="7592" y="11392"/>
                  </a:cubicBezTo>
                  <a:lnTo>
                    <a:pt x="9111" y="8121"/>
                  </a:lnTo>
                  <a:lnTo>
                    <a:pt x="8060" y="11041"/>
                  </a:lnTo>
                  <a:lnTo>
                    <a:pt x="6658" y="13845"/>
                  </a:lnTo>
                  <a:cubicBezTo>
                    <a:pt x="6658" y="13845"/>
                    <a:pt x="6762" y="13923"/>
                    <a:pt x="6957" y="13923"/>
                  </a:cubicBezTo>
                  <a:cubicBezTo>
                    <a:pt x="7346" y="13923"/>
                    <a:pt x="8099" y="13611"/>
                    <a:pt x="9111" y="11742"/>
                  </a:cubicBezTo>
                  <a:cubicBezTo>
                    <a:pt x="9812" y="10457"/>
                    <a:pt x="10863" y="7771"/>
                    <a:pt x="10863" y="7771"/>
                  </a:cubicBezTo>
                  <a:cubicBezTo>
                    <a:pt x="10863" y="7771"/>
                    <a:pt x="14367" y="3099"/>
                    <a:pt x="12498" y="1230"/>
                  </a:cubicBezTo>
                  <a:cubicBezTo>
                    <a:pt x="11502" y="233"/>
                    <a:pt x="10272" y="0"/>
                    <a:pt x="934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756;p38">
            <a:extLst>
              <a:ext uri="{FF2B5EF4-FFF2-40B4-BE49-F238E27FC236}">
                <a16:creationId xmlns:a16="http://schemas.microsoft.com/office/drawing/2014/main" id="{8A8E2DEC-5C8A-EB05-1C72-8978D2D1F05A}"/>
              </a:ext>
            </a:extLst>
          </p:cNvPr>
          <p:cNvGrpSpPr/>
          <p:nvPr/>
        </p:nvGrpSpPr>
        <p:grpSpPr>
          <a:xfrm>
            <a:off x="5661112" y="1997776"/>
            <a:ext cx="1055315" cy="1023425"/>
            <a:chOff x="5497700" y="1413938"/>
            <a:chExt cx="1055315" cy="1023425"/>
          </a:xfrm>
        </p:grpSpPr>
        <p:sp>
          <p:nvSpPr>
            <p:cNvPr id="103" name="Google Shape;757;p38">
              <a:extLst>
                <a:ext uri="{FF2B5EF4-FFF2-40B4-BE49-F238E27FC236}">
                  <a16:creationId xmlns:a16="http://schemas.microsoft.com/office/drawing/2014/main" id="{513FC50B-7E20-B9A3-C355-1DD80A80E75E}"/>
                </a:ext>
              </a:extLst>
            </p:cNvPr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58;p38">
              <a:extLst>
                <a:ext uri="{FF2B5EF4-FFF2-40B4-BE49-F238E27FC236}">
                  <a16:creationId xmlns:a16="http://schemas.microsoft.com/office/drawing/2014/main" id="{477F820E-1637-561F-B97D-31A88F7B962B}"/>
                </a:ext>
              </a:extLst>
            </p:cNvPr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59;p38">
              <a:extLst>
                <a:ext uri="{FF2B5EF4-FFF2-40B4-BE49-F238E27FC236}">
                  <a16:creationId xmlns:a16="http://schemas.microsoft.com/office/drawing/2014/main" id="{7982BFD8-133B-8B54-57AD-8F1981E9B7B6}"/>
                </a:ext>
              </a:extLst>
            </p:cNvPr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7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0" y="-2396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effectLst/>
                <a:latin typeface="Times New Roman" panose="02020603050405020304" pitchFamily="18" charset="0"/>
                <a:ea typeface="Calibri Light" panose="020F0302020204030204" pitchFamily="34" charset="0"/>
              </a:rPr>
              <a:t>Этапы разработки </a:t>
            </a:r>
            <a:endParaRPr sz="8000" dirty="0"/>
          </a:p>
        </p:txBody>
      </p:sp>
      <p:grpSp>
        <p:nvGrpSpPr>
          <p:cNvPr id="756" name="Google Shape;756;p38"/>
          <p:cNvGrpSpPr/>
          <p:nvPr/>
        </p:nvGrpSpPr>
        <p:grpSpPr>
          <a:xfrm>
            <a:off x="5437825" y="1242863"/>
            <a:ext cx="1055315" cy="1023425"/>
            <a:chOff x="5497700" y="1413938"/>
            <a:chExt cx="1055315" cy="1023425"/>
          </a:xfrm>
        </p:grpSpPr>
        <p:sp>
          <p:nvSpPr>
            <p:cNvPr id="757" name="Google Shape;757;p38"/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F46DF97E-249B-4764-EF1E-46F164588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687F1-2165-691C-7B2E-E772463A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6" y="785629"/>
            <a:ext cx="8162938" cy="4197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7" name="Google Shape;1685;p51">
            <a:extLst>
              <a:ext uri="{FF2B5EF4-FFF2-40B4-BE49-F238E27FC236}">
                <a16:creationId xmlns:a16="http://schemas.microsoft.com/office/drawing/2014/main" id="{3A7CD08A-D2F4-559E-3A36-5861C4F69F6D}"/>
              </a:ext>
            </a:extLst>
          </p:cNvPr>
          <p:cNvGrpSpPr/>
          <p:nvPr/>
        </p:nvGrpSpPr>
        <p:grpSpPr>
          <a:xfrm>
            <a:off x="112097" y="2770209"/>
            <a:ext cx="2148266" cy="2405943"/>
            <a:chOff x="713176" y="1904147"/>
            <a:chExt cx="2524344" cy="2928213"/>
          </a:xfrm>
        </p:grpSpPr>
        <p:sp>
          <p:nvSpPr>
            <p:cNvPr id="168" name="Google Shape;1686;p51">
              <a:extLst>
                <a:ext uri="{FF2B5EF4-FFF2-40B4-BE49-F238E27FC236}">
                  <a16:creationId xmlns:a16="http://schemas.microsoft.com/office/drawing/2014/main" id="{989316C9-96E9-6A1E-8ECB-19F3055DDAA8}"/>
                </a:ext>
              </a:extLst>
            </p:cNvPr>
            <p:cNvSpPr/>
            <p:nvPr/>
          </p:nvSpPr>
          <p:spPr>
            <a:xfrm>
              <a:off x="2845059" y="2491362"/>
              <a:ext cx="103057" cy="443965"/>
            </a:xfrm>
            <a:custGeom>
              <a:avLst/>
              <a:gdLst/>
              <a:ahLst/>
              <a:cxnLst/>
              <a:rect l="l" t="t" r="r" b="b"/>
              <a:pathLst>
                <a:path w="6423" h="27670" extrusionOk="0">
                  <a:moveTo>
                    <a:pt x="1039" y="0"/>
                  </a:moveTo>
                  <a:lnTo>
                    <a:pt x="95" y="7272"/>
                  </a:lnTo>
                  <a:lnTo>
                    <a:pt x="1" y="7177"/>
                  </a:lnTo>
                  <a:lnTo>
                    <a:pt x="5761" y="27669"/>
                  </a:lnTo>
                  <a:lnTo>
                    <a:pt x="5856" y="26631"/>
                  </a:lnTo>
                  <a:cubicBezTo>
                    <a:pt x="6328" y="24175"/>
                    <a:pt x="6422" y="21626"/>
                    <a:pt x="5667" y="19265"/>
                  </a:cubicBezTo>
                  <a:lnTo>
                    <a:pt x="3873" y="9633"/>
                  </a:lnTo>
                  <a:lnTo>
                    <a:pt x="4817" y="22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87;p51">
              <a:extLst>
                <a:ext uri="{FF2B5EF4-FFF2-40B4-BE49-F238E27FC236}">
                  <a16:creationId xmlns:a16="http://schemas.microsoft.com/office/drawing/2014/main" id="{7EF20254-131D-D4FF-5964-47B761720000}"/>
                </a:ext>
              </a:extLst>
            </p:cNvPr>
            <p:cNvSpPr/>
            <p:nvPr/>
          </p:nvSpPr>
          <p:spPr>
            <a:xfrm>
              <a:off x="2417781" y="2844015"/>
              <a:ext cx="157594" cy="745884"/>
            </a:xfrm>
            <a:custGeom>
              <a:avLst/>
              <a:gdLst/>
              <a:ahLst/>
              <a:cxnLst/>
              <a:rect l="l" t="t" r="r" b="b"/>
              <a:pathLst>
                <a:path w="9822" h="46487" extrusionOk="0">
                  <a:moveTo>
                    <a:pt x="7197" y="0"/>
                  </a:moveTo>
                  <a:cubicBezTo>
                    <a:pt x="5952" y="0"/>
                    <a:pt x="4997" y="893"/>
                    <a:pt x="4911" y="2102"/>
                  </a:cubicBezTo>
                  <a:lnTo>
                    <a:pt x="189" y="43748"/>
                  </a:lnTo>
                  <a:cubicBezTo>
                    <a:pt x="0" y="45070"/>
                    <a:pt x="1039" y="46297"/>
                    <a:pt x="2361" y="46486"/>
                  </a:cubicBezTo>
                  <a:lnTo>
                    <a:pt x="2550" y="46486"/>
                  </a:lnTo>
                  <a:cubicBezTo>
                    <a:pt x="3778" y="46486"/>
                    <a:pt x="4816" y="45542"/>
                    <a:pt x="5005" y="44314"/>
                  </a:cubicBezTo>
                  <a:lnTo>
                    <a:pt x="9633" y="2669"/>
                  </a:lnTo>
                  <a:cubicBezTo>
                    <a:pt x="9821" y="1347"/>
                    <a:pt x="8877" y="119"/>
                    <a:pt x="7555" y="24"/>
                  </a:cubicBezTo>
                  <a:cubicBezTo>
                    <a:pt x="7433" y="8"/>
                    <a:pt x="7314" y="0"/>
                    <a:pt x="7197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88;p51">
              <a:extLst>
                <a:ext uri="{FF2B5EF4-FFF2-40B4-BE49-F238E27FC236}">
                  <a16:creationId xmlns:a16="http://schemas.microsoft.com/office/drawing/2014/main" id="{422183D0-3D59-AB9B-8E04-07A91A41678F}"/>
                </a:ext>
              </a:extLst>
            </p:cNvPr>
            <p:cNvSpPr/>
            <p:nvPr/>
          </p:nvSpPr>
          <p:spPr>
            <a:xfrm>
              <a:off x="2717790" y="2788242"/>
              <a:ext cx="122744" cy="715286"/>
            </a:xfrm>
            <a:custGeom>
              <a:avLst/>
              <a:gdLst/>
              <a:ahLst/>
              <a:cxnLst/>
              <a:rect l="l" t="t" r="r" b="b"/>
              <a:pathLst>
                <a:path w="7650" h="44580" extrusionOk="0">
                  <a:moveTo>
                    <a:pt x="2434" y="0"/>
                  </a:moveTo>
                  <a:cubicBezTo>
                    <a:pt x="2378" y="0"/>
                    <a:pt x="2323" y="2"/>
                    <a:pt x="2267" y="6"/>
                  </a:cubicBezTo>
                  <a:cubicBezTo>
                    <a:pt x="945" y="101"/>
                    <a:pt x="0" y="1234"/>
                    <a:pt x="95" y="2556"/>
                  </a:cubicBezTo>
                  <a:lnTo>
                    <a:pt x="2833" y="42313"/>
                  </a:lnTo>
                  <a:cubicBezTo>
                    <a:pt x="2928" y="43635"/>
                    <a:pt x="3966" y="44579"/>
                    <a:pt x="5194" y="44579"/>
                  </a:cubicBezTo>
                  <a:lnTo>
                    <a:pt x="5383" y="44579"/>
                  </a:lnTo>
                  <a:cubicBezTo>
                    <a:pt x="6705" y="44485"/>
                    <a:pt x="7649" y="43352"/>
                    <a:pt x="7555" y="42030"/>
                  </a:cubicBezTo>
                  <a:lnTo>
                    <a:pt x="4816" y="2273"/>
                  </a:lnTo>
                  <a:cubicBezTo>
                    <a:pt x="4726" y="1007"/>
                    <a:pt x="3683" y="0"/>
                    <a:pt x="2434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89;p51">
              <a:extLst>
                <a:ext uri="{FF2B5EF4-FFF2-40B4-BE49-F238E27FC236}">
                  <a16:creationId xmlns:a16="http://schemas.microsoft.com/office/drawing/2014/main" id="{DB01442A-7561-D0D4-84DD-FF8DAD8F643A}"/>
                </a:ext>
              </a:extLst>
            </p:cNvPr>
            <p:cNvSpPr/>
            <p:nvPr/>
          </p:nvSpPr>
          <p:spPr>
            <a:xfrm>
              <a:off x="2414749" y="3311085"/>
              <a:ext cx="597002" cy="375774"/>
            </a:xfrm>
            <a:custGeom>
              <a:avLst/>
              <a:gdLst/>
              <a:ahLst/>
              <a:cxnLst/>
              <a:rect l="l" t="t" r="r" b="b"/>
              <a:pathLst>
                <a:path w="37208" h="23420" extrusionOk="0">
                  <a:moveTo>
                    <a:pt x="18604" y="4816"/>
                  </a:moveTo>
                  <a:cubicBezTo>
                    <a:pt x="22476" y="4816"/>
                    <a:pt x="26159" y="5666"/>
                    <a:pt x="28803" y="7177"/>
                  </a:cubicBezTo>
                  <a:cubicBezTo>
                    <a:pt x="31069" y="8499"/>
                    <a:pt x="32391" y="10105"/>
                    <a:pt x="32391" y="11710"/>
                  </a:cubicBezTo>
                  <a:cubicBezTo>
                    <a:pt x="32391" y="13315"/>
                    <a:pt x="31069" y="14921"/>
                    <a:pt x="28803" y="16243"/>
                  </a:cubicBezTo>
                  <a:cubicBezTo>
                    <a:pt x="26159" y="17754"/>
                    <a:pt x="22476" y="18604"/>
                    <a:pt x="18604" y="18604"/>
                  </a:cubicBezTo>
                  <a:cubicBezTo>
                    <a:pt x="14732" y="18604"/>
                    <a:pt x="11049" y="17754"/>
                    <a:pt x="8311" y="16243"/>
                  </a:cubicBezTo>
                  <a:cubicBezTo>
                    <a:pt x="6139" y="14921"/>
                    <a:pt x="4817" y="13315"/>
                    <a:pt x="4817" y="11710"/>
                  </a:cubicBezTo>
                  <a:cubicBezTo>
                    <a:pt x="4817" y="10105"/>
                    <a:pt x="6139" y="8499"/>
                    <a:pt x="8311" y="7177"/>
                  </a:cubicBezTo>
                  <a:cubicBezTo>
                    <a:pt x="11049" y="5666"/>
                    <a:pt x="14732" y="4816"/>
                    <a:pt x="18604" y="4816"/>
                  </a:cubicBezTo>
                  <a:close/>
                  <a:moveTo>
                    <a:pt x="18604" y="0"/>
                  </a:moveTo>
                  <a:cubicBezTo>
                    <a:pt x="13882" y="0"/>
                    <a:pt x="9349" y="1039"/>
                    <a:pt x="5950" y="3022"/>
                  </a:cubicBezTo>
                  <a:cubicBezTo>
                    <a:pt x="2078" y="5194"/>
                    <a:pt x="0" y="8310"/>
                    <a:pt x="0" y="11710"/>
                  </a:cubicBezTo>
                  <a:cubicBezTo>
                    <a:pt x="0" y="15110"/>
                    <a:pt x="2078" y="18226"/>
                    <a:pt x="5950" y="20398"/>
                  </a:cubicBezTo>
                  <a:cubicBezTo>
                    <a:pt x="9349" y="22381"/>
                    <a:pt x="13882" y="23420"/>
                    <a:pt x="18604" y="23420"/>
                  </a:cubicBezTo>
                  <a:cubicBezTo>
                    <a:pt x="23326" y="23420"/>
                    <a:pt x="27858" y="22381"/>
                    <a:pt x="31258" y="20398"/>
                  </a:cubicBezTo>
                  <a:cubicBezTo>
                    <a:pt x="35035" y="18226"/>
                    <a:pt x="37207" y="15110"/>
                    <a:pt x="37207" y="11710"/>
                  </a:cubicBezTo>
                  <a:cubicBezTo>
                    <a:pt x="37207" y="8310"/>
                    <a:pt x="35035" y="5194"/>
                    <a:pt x="31258" y="3022"/>
                  </a:cubicBezTo>
                  <a:cubicBezTo>
                    <a:pt x="27858" y="1039"/>
                    <a:pt x="23326" y="0"/>
                    <a:pt x="18604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90;p51">
              <a:extLst>
                <a:ext uri="{FF2B5EF4-FFF2-40B4-BE49-F238E27FC236}">
                  <a16:creationId xmlns:a16="http://schemas.microsoft.com/office/drawing/2014/main" id="{B41EE524-CBA3-9EEB-97D2-2C7F3FC97DF3}"/>
                </a:ext>
              </a:extLst>
            </p:cNvPr>
            <p:cNvSpPr/>
            <p:nvPr/>
          </p:nvSpPr>
          <p:spPr>
            <a:xfrm>
              <a:off x="2566261" y="3020060"/>
              <a:ext cx="131842" cy="806197"/>
            </a:xfrm>
            <a:custGeom>
              <a:avLst/>
              <a:gdLst/>
              <a:ahLst/>
              <a:cxnLst/>
              <a:rect l="l" t="t" r="r" b="b"/>
              <a:pathLst>
                <a:path w="8217" h="50246" extrusionOk="0">
                  <a:moveTo>
                    <a:pt x="2529" y="1"/>
                  </a:moveTo>
                  <a:cubicBezTo>
                    <a:pt x="2473" y="1"/>
                    <a:pt x="2418" y="3"/>
                    <a:pt x="2362" y="7"/>
                  </a:cubicBezTo>
                  <a:cubicBezTo>
                    <a:pt x="1040" y="101"/>
                    <a:pt x="1" y="1234"/>
                    <a:pt x="95" y="2557"/>
                  </a:cubicBezTo>
                  <a:lnTo>
                    <a:pt x="3400" y="47980"/>
                  </a:lnTo>
                  <a:cubicBezTo>
                    <a:pt x="3495" y="49302"/>
                    <a:pt x="4534" y="50246"/>
                    <a:pt x="5761" y="50246"/>
                  </a:cubicBezTo>
                  <a:lnTo>
                    <a:pt x="5950" y="50246"/>
                  </a:lnTo>
                  <a:cubicBezTo>
                    <a:pt x="7272" y="50152"/>
                    <a:pt x="8217" y="48924"/>
                    <a:pt x="8122" y="47602"/>
                  </a:cubicBezTo>
                  <a:lnTo>
                    <a:pt x="4911" y="2273"/>
                  </a:lnTo>
                  <a:cubicBezTo>
                    <a:pt x="4821" y="1007"/>
                    <a:pt x="3778" y="1"/>
                    <a:pt x="2529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91;p51">
              <a:extLst>
                <a:ext uri="{FF2B5EF4-FFF2-40B4-BE49-F238E27FC236}">
                  <a16:creationId xmlns:a16="http://schemas.microsoft.com/office/drawing/2014/main" id="{4A0DCE27-E035-CB06-1077-16C31240D131}"/>
                </a:ext>
              </a:extLst>
            </p:cNvPr>
            <p:cNvSpPr/>
            <p:nvPr/>
          </p:nvSpPr>
          <p:spPr>
            <a:xfrm>
              <a:off x="2846584" y="2968524"/>
              <a:ext cx="169708" cy="788034"/>
            </a:xfrm>
            <a:custGeom>
              <a:avLst/>
              <a:gdLst/>
              <a:ahLst/>
              <a:cxnLst/>
              <a:rect l="l" t="t" r="r" b="b"/>
              <a:pathLst>
                <a:path w="10577" h="49114" extrusionOk="0">
                  <a:moveTo>
                    <a:pt x="2467" y="1"/>
                  </a:moveTo>
                  <a:cubicBezTo>
                    <a:pt x="2400" y="1"/>
                    <a:pt x="2334" y="3"/>
                    <a:pt x="2267" y="8"/>
                  </a:cubicBezTo>
                  <a:cubicBezTo>
                    <a:pt x="944" y="197"/>
                    <a:pt x="0" y="1425"/>
                    <a:pt x="189" y="2747"/>
                  </a:cubicBezTo>
                  <a:lnTo>
                    <a:pt x="5666" y="47036"/>
                  </a:lnTo>
                  <a:cubicBezTo>
                    <a:pt x="5855" y="48264"/>
                    <a:pt x="6894" y="49114"/>
                    <a:pt x="8027" y="49114"/>
                  </a:cubicBezTo>
                  <a:lnTo>
                    <a:pt x="8310" y="49114"/>
                  </a:lnTo>
                  <a:cubicBezTo>
                    <a:pt x="9632" y="48925"/>
                    <a:pt x="10577" y="47697"/>
                    <a:pt x="10482" y="46375"/>
                  </a:cubicBezTo>
                  <a:lnTo>
                    <a:pt x="5005" y="2086"/>
                  </a:lnTo>
                  <a:cubicBezTo>
                    <a:pt x="4826" y="830"/>
                    <a:pt x="3710" y="1"/>
                    <a:pt x="2467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92;p51">
              <a:extLst>
                <a:ext uri="{FF2B5EF4-FFF2-40B4-BE49-F238E27FC236}">
                  <a16:creationId xmlns:a16="http://schemas.microsoft.com/office/drawing/2014/main" id="{49354BB1-BECF-AE57-E43F-23D577983C0B}"/>
                </a:ext>
              </a:extLst>
            </p:cNvPr>
            <p:cNvSpPr/>
            <p:nvPr/>
          </p:nvSpPr>
          <p:spPr>
            <a:xfrm>
              <a:off x="2452631" y="2942884"/>
              <a:ext cx="542449" cy="222207"/>
            </a:xfrm>
            <a:custGeom>
              <a:avLst/>
              <a:gdLst/>
              <a:ahLst/>
              <a:cxnLst/>
              <a:rect l="l" t="t" r="r" b="b"/>
              <a:pathLst>
                <a:path w="33808" h="13849" extrusionOk="0">
                  <a:moveTo>
                    <a:pt x="0" y="1"/>
                  </a:moveTo>
                  <a:lnTo>
                    <a:pt x="0" y="4345"/>
                  </a:lnTo>
                  <a:cubicBezTo>
                    <a:pt x="0" y="6800"/>
                    <a:pt x="1606" y="9161"/>
                    <a:pt x="4722" y="11049"/>
                  </a:cubicBezTo>
                  <a:cubicBezTo>
                    <a:pt x="7946" y="12878"/>
                    <a:pt x="12248" y="13848"/>
                    <a:pt x="16504" y="13848"/>
                  </a:cubicBezTo>
                  <a:cubicBezTo>
                    <a:pt x="20602" y="13848"/>
                    <a:pt x="24659" y="12949"/>
                    <a:pt x="27669" y="11049"/>
                  </a:cubicBezTo>
                  <a:cubicBezTo>
                    <a:pt x="32013" y="8311"/>
                    <a:pt x="33808" y="5667"/>
                    <a:pt x="32486" y="4345"/>
                  </a:cubicBezTo>
                  <a:lnTo>
                    <a:pt x="32486" y="1"/>
                  </a:lnTo>
                  <a:cubicBezTo>
                    <a:pt x="32486" y="2456"/>
                    <a:pt x="30880" y="4817"/>
                    <a:pt x="27669" y="6706"/>
                  </a:cubicBezTo>
                  <a:cubicBezTo>
                    <a:pt x="24506" y="8500"/>
                    <a:pt x="20351" y="9397"/>
                    <a:pt x="16196" y="9397"/>
                  </a:cubicBezTo>
                  <a:cubicBezTo>
                    <a:pt x="12041" y="9397"/>
                    <a:pt x="7886" y="8500"/>
                    <a:pt x="4722" y="6706"/>
                  </a:cubicBezTo>
                  <a:cubicBezTo>
                    <a:pt x="1606" y="4817"/>
                    <a:pt x="0" y="2456"/>
                    <a:pt x="0" y="1"/>
                  </a:cubicBez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93;p51">
              <a:extLst>
                <a:ext uri="{FF2B5EF4-FFF2-40B4-BE49-F238E27FC236}">
                  <a16:creationId xmlns:a16="http://schemas.microsoft.com/office/drawing/2014/main" id="{94156BC9-CE3B-30A7-A3B6-277B6667D064}"/>
                </a:ext>
              </a:extLst>
            </p:cNvPr>
            <p:cNvSpPr/>
            <p:nvPr/>
          </p:nvSpPr>
          <p:spPr>
            <a:xfrm>
              <a:off x="2452631" y="2793633"/>
              <a:ext cx="521238" cy="300025"/>
            </a:xfrm>
            <a:custGeom>
              <a:avLst/>
              <a:gdLst/>
              <a:ahLst/>
              <a:cxnLst/>
              <a:rect l="l" t="t" r="r" b="b"/>
              <a:pathLst>
                <a:path w="32486" h="18699" extrusionOk="0">
                  <a:moveTo>
                    <a:pt x="16231" y="1913"/>
                  </a:moveTo>
                  <a:cubicBezTo>
                    <a:pt x="19525" y="1913"/>
                    <a:pt x="22806" y="2645"/>
                    <a:pt x="25309" y="4109"/>
                  </a:cubicBezTo>
                  <a:cubicBezTo>
                    <a:pt x="30408" y="6942"/>
                    <a:pt x="30408" y="11664"/>
                    <a:pt x="25309" y="14591"/>
                  </a:cubicBezTo>
                  <a:cubicBezTo>
                    <a:pt x="22806" y="16055"/>
                    <a:pt x="19525" y="16787"/>
                    <a:pt x="16231" y="16787"/>
                  </a:cubicBezTo>
                  <a:cubicBezTo>
                    <a:pt x="12938" y="16787"/>
                    <a:pt x="9633" y="16055"/>
                    <a:pt x="7083" y="14591"/>
                  </a:cubicBezTo>
                  <a:cubicBezTo>
                    <a:pt x="2078" y="11664"/>
                    <a:pt x="2078" y="6942"/>
                    <a:pt x="7083" y="4109"/>
                  </a:cubicBezTo>
                  <a:cubicBezTo>
                    <a:pt x="9633" y="2645"/>
                    <a:pt x="12938" y="1913"/>
                    <a:pt x="16231" y="1913"/>
                  </a:cubicBezTo>
                  <a:close/>
                  <a:moveTo>
                    <a:pt x="16196" y="1"/>
                  </a:moveTo>
                  <a:cubicBezTo>
                    <a:pt x="12041" y="1"/>
                    <a:pt x="7886" y="898"/>
                    <a:pt x="4722" y="2692"/>
                  </a:cubicBezTo>
                  <a:cubicBezTo>
                    <a:pt x="1606" y="4581"/>
                    <a:pt x="0" y="6942"/>
                    <a:pt x="0" y="9303"/>
                  </a:cubicBezTo>
                  <a:cubicBezTo>
                    <a:pt x="0" y="11758"/>
                    <a:pt x="1606" y="14119"/>
                    <a:pt x="4722" y="16008"/>
                  </a:cubicBezTo>
                  <a:cubicBezTo>
                    <a:pt x="7886" y="17802"/>
                    <a:pt x="12041" y="18699"/>
                    <a:pt x="16196" y="18699"/>
                  </a:cubicBezTo>
                  <a:cubicBezTo>
                    <a:pt x="20351" y="18699"/>
                    <a:pt x="24506" y="17802"/>
                    <a:pt x="27669" y="16008"/>
                  </a:cubicBezTo>
                  <a:cubicBezTo>
                    <a:pt x="30880" y="14119"/>
                    <a:pt x="32486" y="11758"/>
                    <a:pt x="32486" y="9303"/>
                  </a:cubicBezTo>
                  <a:cubicBezTo>
                    <a:pt x="32486" y="7508"/>
                    <a:pt x="31447" y="5620"/>
                    <a:pt x="29558" y="4014"/>
                  </a:cubicBezTo>
                  <a:cubicBezTo>
                    <a:pt x="28992" y="3542"/>
                    <a:pt x="28425" y="3164"/>
                    <a:pt x="27669" y="2692"/>
                  </a:cubicBezTo>
                  <a:cubicBezTo>
                    <a:pt x="24506" y="898"/>
                    <a:pt x="20351" y="1"/>
                    <a:pt x="16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94;p51">
              <a:extLst>
                <a:ext uri="{FF2B5EF4-FFF2-40B4-BE49-F238E27FC236}">
                  <a16:creationId xmlns:a16="http://schemas.microsoft.com/office/drawing/2014/main" id="{24426CB5-3092-9D7D-54B6-5190724F06F1}"/>
                </a:ext>
              </a:extLst>
            </p:cNvPr>
            <p:cNvSpPr/>
            <p:nvPr/>
          </p:nvSpPr>
          <p:spPr>
            <a:xfrm>
              <a:off x="2485956" y="2824328"/>
              <a:ext cx="454587" cy="238653"/>
            </a:xfrm>
            <a:custGeom>
              <a:avLst/>
              <a:gdLst/>
              <a:ahLst/>
              <a:cxnLst/>
              <a:rect l="l" t="t" r="r" b="b"/>
              <a:pathLst>
                <a:path w="28332" h="14874" extrusionOk="0">
                  <a:moveTo>
                    <a:pt x="14154" y="0"/>
                  </a:moveTo>
                  <a:cubicBezTo>
                    <a:pt x="10861" y="0"/>
                    <a:pt x="7556" y="732"/>
                    <a:pt x="5006" y="2196"/>
                  </a:cubicBezTo>
                  <a:cubicBezTo>
                    <a:pt x="1" y="5029"/>
                    <a:pt x="1" y="9751"/>
                    <a:pt x="5006" y="12678"/>
                  </a:cubicBezTo>
                  <a:cubicBezTo>
                    <a:pt x="7556" y="14142"/>
                    <a:pt x="10861" y="14874"/>
                    <a:pt x="14154" y="14874"/>
                  </a:cubicBezTo>
                  <a:cubicBezTo>
                    <a:pt x="17448" y="14874"/>
                    <a:pt x="20729" y="14142"/>
                    <a:pt x="23232" y="12678"/>
                  </a:cubicBezTo>
                  <a:cubicBezTo>
                    <a:pt x="28331" y="9751"/>
                    <a:pt x="28331" y="5029"/>
                    <a:pt x="23232" y="2196"/>
                  </a:cubicBezTo>
                  <a:cubicBezTo>
                    <a:pt x="20729" y="732"/>
                    <a:pt x="17448" y="0"/>
                    <a:pt x="14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95;p51">
              <a:extLst>
                <a:ext uri="{FF2B5EF4-FFF2-40B4-BE49-F238E27FC236}">
                  <a16:creationId xmlns:a16="http://schemas.microsoft.com/office/drawing/2014/main" id="{24BF937F-936E-D3F9-4E4B-EB71E3693D8C}"/>
                </a:ext>
              </a:extLst>
            </p:cNvPr>
            <p:cNvSpPr/>
            <p:nvPr/>
          </p:nvSpPr>
          <p:spPr>
            <a:xfrm>
              <a:off x="2825372" y="2501967"/>
              <a:ext cx="104565" cy="368201"/>
            </a:xfrm>
            <a:custGeom>
              <a:avLst/>
              <a:gdLst/>
              <a:ahLst/>
              <a:cxnLst/>
              <a:rect l="l" t="t" r="r" b="b"/>
              <a:pathLst>
                <a:path w="6517" h="22948" extrusionOk="0">
                  <a:moveTo>
                    <a:pt x="1133" y="0"/>
                  </a:moveTo>
                  <a:lnTo>
                    <a:pt x="0" y="7177"/>
                  </a:lnTo>
                  <a:lnTo>
                    <a:pt x="1605" y="20115"/>
                  </a:lnTo>
                  <a:lnTo>
                    <a:pt x="6516" y="22948"/>
                  </a:lnTo>
                  <a:lnTo>
                    <a:pt x="3872" y="9633"/>
                  </a:lnTo>
                  <a:lnTo>
                    <a:pt x="4911" y="2267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96;p51">
              <a:extLst>
                <a:ext uri="{FF2B5EF4-FFF2-40B4-BE49-F238E27FC236}">
                  <a16:creationId xmlns:a16="http://schemas.microsoft.com/office/drawing/2014/main" id="{C7C39B6A-A22D-3779-2AC0-D987063B15DD}"/>
                </a:ext>
              </a:extLst>
            </p:cNvPr>
            <p:cNvSpPr/>
            <p:nvPr/>
          </p:nvSpPr>
          <p:spPr>
            <a:xfrm>
              <a:off x="2710217" y="2298934"/>
              <a:ext cx="327286" cy="369998"/>
            </a:xfrm>
            <a:custGeom>
              <a:avLst/>
              <a:gdLst/>
              <a:ahLst/>
              <a:cxnLst/>
              <a:rect l="l" t="t" r="r" b="b"/>
              <a:pathLst>
                <a:path w="20398" h="23060" extrusionOk="0">
                  <a:moveTo>
                    <a:pt x="1322" y="0"/>
                  </a:moveTo>
                  <a:lnTo>
                    <a:pt x="0" y="756"/>
                  </a:lnTo>
                  <a:cubicBezTo>
                    <a:pt x="8499" y="756"/>
                    <a:pt x="17754" y="14637"/>
                    <a:pt x="16904" y="22948"/>
                  </a:cubicBezTo>
                  <a:cubicBezTo>
                    <a:pt x="16891" y="23026"/>
                    <a:pt x="16907" y="23059"/>
                    <a:pt x="16944" y="23059"/>
                  </a:cubicBezTo>
                  <a:cubicBezTo>
                    <a:pt x="17144" y="23059"/>
                    <a:pt x="17952" y="22112"/>
                    <a:pt x="18171" y="22112"/>
                  </a:cubicBezTo>
                  <a:cubicBezTo>
                    <a:pt x="18206" y="22112"/>
                    <a:pt x="18226" y="22136"/>
                    <a:pt x="18226" y="22192"/>
                  </a:cubicBezTo>
                  <a:lnTo>
                    <a:pt x="20398" y="11049"/>
                  </a:lnTo>
                  <a:cubicBezTo>
                    <a:pt x="20398" y="4911"/>
                    <a:pt x="11899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97;p51">
              <a:extLst>
                <a:ext uri="{FF2B5EF4-FFF2-40B4-BE49-F238E27FC236}">
                  <a16:creationId xmlns:a16="http://schemas.microsoft.com/office/drawing/2014/main" id="{9346426D-E26D-5E5C-E288-67869016F951}"/>
                </a:ext>
              </a:extLst>
            </p:cNvPr>
            <p:cNvSpPr/>
            <p:nvPr/>
          </p:nvSpPr>
          <p:spPr>
            <a:xfrm>
              <a:off x="2710217" y="2311048"/>
              <a:ext cx="307599" cy="356087"/>
            </a:xfrm>
            <a:custGeom>
              <a:avLst/>
              <a:gdLst/>
              <a:ahLst/>
              <a:cxnLst/>
              <a:rect l="l" t="t" r="r" b="b"/>
              <a:pathLst>
                <a:path w="19171" h="22193" extrusionOk="0">
                  <a:moveTo>
                    <a:pt x="0" y="1"/>
                  </a:moveTo>
                  <a:lnTo>
                    <a:pt x="0" y="12466"/>
                  </a:lnTo>
                  <a:cubicBezTo>
                    <a:pt x="9349" y="12466"/>
                    <a:pt x="16904" y="16810"/>
                    <a:pt x="16904" y="22193"/>
                  </a:cubicBezTo>
                  <a:lnTo>
                    <a:pt x="19170" y="11049"/>
                  </a:lnTo>
                  <a:cubicBezTo>
                    <a:pt x="19170" y="4911"/>
                    <a:pt x="1057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98;p51">
              <a:extLst>
                <a:ext uri="{FF2B5EF4-FFF2-40B4-BE49-F238E27FC236}">
                  <a16:creationId xmlns:a16="http://schemas.microsoft.com/office/drawing/2014/main" id="{01C45F91-5A75-6295-71A5-9ED06250DA43}"/>
                </a:ext>
              </a:extLst>
            </p:cNvPr>
            <p:cNvSpPr/>
            <p:nvPr/>
          </p:nvSpPr>
          <p:spPr>
            <a:xfrm>
              <a:off x="2779917" y="1958732"/>
              <a:ext cx="137891" cy="176463"/>
            </a:xfrm>
            <a:custGeom>
              <a:avLst/>
              <a:gdLst/>
              <a:ahLst/>
              <a:cxnLst/>
              <a:rect l="l" t="t" r="r" b="b"/>
              <a:pathLst>
                <a:path w="8594" h="10998" extrusionOk="0">
                  <a:moveTo>
                    <a:pt x="2969" y="1"/>
                  </a:moveTo>
                  <a:cubicBezTo>
                    <a:pt x="2537" y="1"/>
                    <a:pt x="2161" y="53"/>
                    <a:pt x="1889" y="144"/>
                  </a:cubicBezTo>
                  <a:cubicBezTo>
                    <a:pt x="1374" y="359"/>
                    <a:pt x="995" y="417"/>
                    <a:pt x="735" y="417"/>
                  </a:cubicBezTo>
                  <a:cubicBezTo>
                    <a:pt x="424" y="417"/>
                    <a:pt x="283" y="333"/>
                    <a:pt x="283" y="333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50"/>
                    <a:pt x="1941" y="10998"/>
                    <a:pt x="4556" y="10998"/>
                  </a:cubicBezTo>
                  <a:cubicBezTo>
                    <a:pt x="4825" y="10998"/>
                    <a:pt x="5101" y="10882"/>
                    <a:pt x="5383" y="10626"/>
                  </a:cubicBezTo>
                  <a:cubicBezTo>
                    <a:pt x="8499" y="7982"/>
                    <a:pt x="8594" y="4016"/>
                    <a:pt x="7271" y="2033"/>
                  </a:cubicBezTo>
                  <a:cubicBezTo>
                    <a:pt x="6267" y="526"/>
                    <a:pt x="4336" y="1"/>
                    <a:pt x="2969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99;p51">
              <a:extLst>
                <a:ext uri="{FF2B5EF4-FFF2-40B4-BE49-F238E27FC236}">
                  <a16:creationId xmlns:a16="http://schemas.microsoft.com/office/drawing/2014/main" id="{0F156E74-118B-4D1F-9ADD-AED6143DF8DD}"/>
                </a:ext>
              </a:extLst>
            </p:cNvPr>
            <p:cNvSpPr/>
            <p:nvPr/>
          </p:nvSpPr>
          <p:spPr>
            <a:xfrm>
              <a:off x="2293529" y="2517114"/>
              <a:ext cx="119712" cy="93398"/>
            </a:xfrm>
            <a:custGeom>
              <a:avLst/>
              <a:gdLst/>
              <a:ahLst/>
              <a:cxnLst/>
              <a:rect l="l" t="t" r="r" b="b"/>
              <a:pathLst>
                <a:path w="7461" h="5821" extrusionOk="0">
                  <a:moveTo>
                    <a:pt x="2834" y="1"/>
                  </a:moveTo>
                  <a:cubicBezTo>
                    <a:pt x="2834" y="1"/>
                    <a:pt x="1795" y="189"/>
                    <a:pt x="1134" y="1889"/>
                  </a:cubicBezTo>
                  <a:cubicBezTo>
                    <a:pt x="473" y="3589"/>
                    <a:pt x="1" y="4817"/>
                    <a:pt x="756" y="5572"/>
                  </a:cubicBezTo>
                  <a:cubicBezTo>
                    <a:pt x="894" y="5750"/>
                    <a:pt x="1215" y="5820"/>
                    <a:pt x="1635" y="5820"/>
                  </a:cubicBezTo>
                  <a:cubicBezTo>
                    <a:pt x="3222" y="5820"/>
                    <a:pt x="6233" y="4817"/>
                    <a:pt x="6233" y="4817"/>
                  </a:cubicBezTo>
                  <a:lnTo>
                    <a:pt x="7461" y="1795"/>
                  </a:lnTo>
                  <a:lnTo>
                    <a:pt x="7178" y="2078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00;p51">
              <a:extLst>
                <a:ext uri="{FF2B5EF4-FFF2-40B4-BE49-F238E27FC236}">
                  <a16:creationId xmlns:a16="http://schemas.microsoft.com/office/drawing/2014/main" id="{3F5C1028-C43F-E26F-D556-A5A5E159A96A}"/>
                </a:ext>
              </a:extLst>
            </p:cNvPr>
            <p:cNvSpPr/>
            <p:nvPr/>
          </p:nvSpPr>
          <p:spPr>
            <a:xfrm>
              <a:off x="2301102" y="2182913"/>
              <a:ext cx="377378" cy="410912"/>
            </a:xfrm>
            <a:custGeom>
              <a:avLst/>
              <a:gdLst/>
              <a:ahLst/>
              <a:cxnLst/>
              <a:rect l="l" t="t" r="r" b="b"/>
              <a:pathLst>
                <a:path w="23520" h="25610" extrusionOk="0">
                  <a:moveTo>
                    <a:pt x="19121" y="0"/>
                  </a:moveTo>
                  <a:cubicBezTo>
                    <a:pt x="18813" y="0"/>
                    <a:pt x="18483" y="78"/>
                    <a:pt x="18132" y="243"/>
                  </a:cubicBezTo>
                  <a:cubicBezTo>
                    <a:pt x="15394" y="1659"/>
                    <a:pt x="15488" y="4492"/>
                    <a:pt x="15394" y="7703"/>
                  </a:cubicBezTo>
                  <a:cubicBezTo>
                    <a:pt x="15394" y="9592"/>
                    <a:pt x="16432" y="22152"/>
                    <a:pt x="16432" y="22152"/>
                  </a:cubicBezTo>
                  <a:cubicBezTo>
                    <a:pt x="16432" y="22152"/>
                    <a:pt x="14689" y="21097"/>
                    <a:pt x="12418" y="21097"/>
                  </a:cubicBezTo>
                  <a:cubicBezTo>
                    <a:pt x="11430" y="21097"/>
                    <a:pt x="10343" y="21296"/>
                    <a:pt x="9255" y="21868"/>
                  </a:cubicBezTo>
                  <a:cubicBezTo>
                    <a:pt x="8454" y="22305"/>
                    <a:pt x="7453" y="22468"/>
                    <a:pt x="6408" y="22468"/>
                  </a:cubicBezTo>
                  <a:cubicBezTo>
                    <a:pt x="3388" y="22468"/>
                    <a:pt x="1" y="21113"/>
                    <a:pt x="1" y="21113"/>
                  </a:cubicBezTo>
                  <a:lnTo>
                    <a:pt x="1" y="21113"/>
                  </a:lnTo>
                  <a:lnTo>
                    <a:pt x="851" y="24985"/>
                  </a:lnTo>
                  <a:cubicBezTo>
                    <a:pt x="851" y="24985"/>
                    <a:pt x="4528" y="25609"/>
                    <a:pt x="8136" y="25609"/>
                  </a:cubicBezTo>
                  <a:cubicBezTo>
                    <a:pt x="8737" y="25609"/>
                    <a:pt x="9336" y="25592"/>
                    <a:pt x="9916" y="25551"/>
                  </a:cubicBezTo>
                  <a:cubicBezTo>
                    <a:pt x="10705" y="25478"/>
                    <a:pt x="11543" y="25465"/>
                    <a:pt x="12391" y="25465"/>
                  </a:cubicBezTo>
                  <a:cubicBezTo>
                    <a:pt x="12847" y="25465"/>
                    <a:pt x="13306" y="25469"/>
                    <a:pt x="13762" y="25469"/>
                  </a:cubicBezTo>
                  <a:cubicBezTo>
                    <a:pt x="16821" y="25469"/>
                    <a:pt x="19726" y="25301"/>
                    <a:pt x="20587" y="22718"/>
                  </a:cubicBezTo>
                  <a:cubicBezTo>
                    <a:pt x="21815" y="19035"/>
                    <a:pt x="21154" y="19602"/>
                    <a:pt x="22382" y="15919"/>
                  </a:cubicBezTo>
                  <a:cubicBezTo>
                    <a:pt x="23520" y="12505"/>
                    <a:pt x="23035" y="0"/>
                    <a:pt x="1912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01;p51">
              <a:extLst>
                <a:ext uri="{FF2B5EF4-FFF2-40B4-BE49-F238E27FC236}">
                  <a16:creationId xmlns:a16="http://schemas.microsoft.com/office/drawing/2014/main" id="{7D9CFB31-FA5C-8A62-7266-C8AE7C0F87BF}"/>
                </a:ext>
              </a:extLst>
            </p:cNvPr>
            <p:cNvSpPr/>
            <p:nvPr/>
          </p:nvSpPr>
          <p:spPr>
            <a:xfrm>
              <a:off x="2314740" y="2174794"/>
              <a:ext cx="407607" cy="453640"/>
            </a:xfrm>
            <a:custGeom>
              <a:avLst/>
              <a:gdLst/>
              <a:ahLst/>
              <a:cxnLst/>
              <a:rect l="l" t="t" r="r" b="b"/>
              <a:pathLst>
                <a:path w="25404" h="28273" extrusionOk="0">
                  <a:moveTo>
                    <a:pt x="18342" y="1"/>
                  </a:moveTo>
                  <a:cubicBezTo>
                    <a:pt x="16833" y="1"/>
                    <a:pt x="13788" y="802"/>
                    <a:pt x="13788" y="7265"/>
                  </a:cubicBezTo>
                  <a:cubicBezTo>
                    <a:pt x="13788" y="15764"/>
                    <a:pt x="14449" y="22469"/>
                    <a:pt x="14449" y="22469"/>
                  </a:cubicBezTo>
                  <a:cubicBezTo>
                    <a:pt x="14449" y="22469"/>
                    <a:pt x="12802" y="20535"/>
                    <a:pt x="9319" y="20535"/>
                  </a:cubicBezTo>
                  <a:cubicBezTo>
                    <a:pt x="8803" y="20535"/>
                    <a:pt x="8247" y="20577"/>
                    <a:pt x="7650" y="20675"/>
                  </a:cubicBezTo>
                  <a:cubicBezTo>
                    <a:pt x="3117" y="21336"/>
                    <a:pt x="1795" y="21619"/>
                    <a:pt x="1795" y="21619"/>
                  </a:cubicBezTo>
                  <a:cubicBezTo>
                    <a:pt x="1795" y="21619"/>
                    <a:pt x="3873" y="22185"/>
                    <a:pt x="2928" y="24452"/>
                  </a:cubicBezTo>
                  <a:cubicBezTo>
                    <a:pt x="2267" y="26152"/>
                    <a:pt x="1" y="27191"/>
                    <a:pt x="1" y="27191"/>
                  </a:cubicBezTo>
                  <a:cubicBezTo>
                    <a:pt x="1" y="27191"/>
                    <a:pt x="6067" y="28273"/>
                    <a:pt x="11592" y="28273"/>
                  </a:cubicBezTo>
                  <a:cubicBezTo>
                    <a:pt x="15442" y="28273"/>
                    <a:pt x="19029" y="27747"/>
                    <a:pt x="20115" y="25963"/>
                  </a:cubicBezTo>
                  <a:cubicBezTo>
                    <a:pt x="22759" y="21619"/>
                    <a:pt x="25404" y="1788"/>
                    <a:pt x="19171" y="88"/>
                  </a:cubicBezTo>
                  <a:cubicBezTo>
                    <a:pt x="19171" y="88"/>
                    <a:pt x="18840" y="1"/>
                    <a:pt x="18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02;p51">
              <a:extLst>
                <a:ext uri="{FF2B5EF4-FFF2-40B4-BE49-F238E27FC236}">
                  <a16:creationId xmlns:a16="http://schemas.microsoft.com/office/drawing/2014/main" id="{C73D548A-1540-ED07-BBE4-F20F302141E2}"/>
                </a:ext>
              </a:extLst>
            </p:cNvPr>
            <p:cNvSpPr/>
            <p:nvPr/>
          </p:nvSpPr>
          <p:spPr>
            <a:xfrm>
              <a:off x="2449598" y="2187309"/>
              <a:ext cx="487912" cy="787408"/>
            </a:xfrm>
            <a:custGeom>
              <a:avLst/>
              <a:gdLst/>
              <a:ahLst/>
              <a:cxnLst/>
              <a:rect l="l" t="t" r="r" b="b"/>
              <a:pathLst>
                <a:path w="30409" h="49075" extrusionOk="0">
                  <a:moveTo>
                    <a:pt x="11353" y="0"/>
                  </a:moveTo>
                  <a:cubicBezTo>
                    <a:pt x="10754" y="0"/>
                    <a:pt x="10120" y="152"/>
                    <a:pt x="9444" y="535"/>
                  </a:cubicBezTo>
                  <a:cubicBezTo>
                    <a:pt x="6705" y="2141"/>
                    <a:pt x="10105" y="11018"/>
                    <a:pt x="6422" y="16873"/>
                  </a:cubicBezTo>
                  <a:cubicBezTo>
                    <a:pt x="3967" y="20933"/>
                    <a:pt x="8499" y="27260"/>
                    <a:pt x="9066" y="30093"/>
                  </a:cubicBezTo>
                  <a:cubicBezTo>
                    <a:pt x="9538" y="32926"/>
                    <a:pt x="5478" y="33776"/>
                    <a:pt x="4250" y="35760"/>
                  </a:cubicBezTo>
                  <a:cubicBezTo>
                    <a:pt x="0" y="43220"/>
                    <a:pt x="13882" y="46714"/>
                    <a:pt x="22098" y="48603"/>
                  </a:cubicBezTo>
                  <a:cubicBezTo>
                    <a:pt x="23462" y="48936"/>
                    <a:pt x="24472" y="49074"/>
                    <a:pt x="25208" y="49074"/>
                  </a:cubicBezTo>
                  <a:cubicBezTo>
                    <a:pt x="28853" y="49074"/>
                    <a:pt x="25781" y="45675"/>
                    <a:pt x="25781" y="45675"/>
                  </a:cubicBezTo>
                  <a:cubicBezTo>
                    <a:pt x="25781" y="45675"/>
                    <a:pt x="28047" y="40953"/>
                    <a:pt x="26820" y="38876"/>
                  </a:cubicBezTo>
                  <a:cubicBezTo>
                    <a:pt x="25498" y="36798"/>
                    <a:pt x="23515" y="33304"/>
                    <a:pt x="23515" y="32360"/>
                  </a:cubicBezTo>
                  <a:cubicBezTo>
                    <a:pt x="23515" y="27638"/>
                    <a:pt x="29181" y="21217"/>
                    <a:pt x="29842" y="14323"/>
                  </a:cubicBezTo>
                  <a:cubicBezTo>
                    <a:pt x="30408" y="7524"/>
                    <a:pt x="29842" y="7524"/>
                    <a:pt x="26253" y="5824"/>
                  </a:cubicBezTo>
                  <a:cubicBezTo>
                    <a:pt x="22853" y="4218"/>
                    <a:pt x="20681" y="2046"/>
                    <a:pt x="20681" y="2046"/>
                  </a:cubicBezTo>
                  <a:cubicBezTo>
                    <a:pt x="20681" y="2046"/>
                    <a:pt x="19674" y="2340"/>
                    <a:pt x="18387" y="2340"/>
                  </a:cubicBezTo>
                  <a:cubicBezTo>
                    <a:pt x="17744" y="2340"/>
                    <a:pt x="17030" y="2267"/>
                    <a:pt x="16338" y="2046"/>
                  </a:cubicBezTo>
                  <a:cubicBezTo>
                    <a:pt x="14828" y="1543"/>
                    <a:pt x="13264" y="0"/>
                    <a:pt x="1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03;p51">
              <a:extLst>
                <a:ext uri="{FF2B5EF4-FFF2-40B4-BE49-F238E27FC236}">
                  <a16:creationId xmlns:a16="http://schemas.microsoft.com/office/drawing/2014/main" id="{ADC52536-6FA8-8437-171F-408B383CE85F}"/>
                </a:ext>
              </a:extLst>
            </p:cNvPr>
            <p:cNvSpPr/>
            <p:nvPr/>
          </p:nvSpPr>
          <p:spPr>
            <a:xfrm>
              <a:off x="2608684" y="2490688"/>
              <a:ext cx="166692" cy="146138"/>
            </a:xfrm>
            <a:custGeom>
              <a:avLst/>
              <a:gdLst/>
              <a:ahLst/>
              <a:cxnLst/>
              <a:rect l="l" t="t" r="r" b="b"/>
              <a:pathLst>
                <a:path w="10389" h="9108" extrusionOk="0">
                  <a:moveTo>
                    <a:pt x="7594" y="1"/>
                  </a:moveTo>
                  <a:cubicBezTo>
                    <a:pt x="6570" y="1"/>
                    <a:pt x="5422" y="137"/>
                    <a:pt x="4439" y="137"/>
                  </a:cubicBezTo>
                  <a:cubicBezTo>
                    <a:pt x="1984" y="137"/>
                    <a:pt x="1" y="2120"/>
                    <a:pt x="1" y="4575"/>
                  </a:cubicBezTo>
                  <a:cubicBezTo>
                    <a:pt x="1" y="7030"/>
                    <a:pt x="1984" y="9108"/>
                    <a:pt x="4439" y="9108"/>
                  </a:cubicBezTo>
                  <a:cubicBezTo>
                    <a:pt x="6895" y="9108"/>
                    <a:pt x="10389" y="6180"/>
                    <a:pt x="10389" y="1836"/>
                  </a:cubicBezTo>
                  <a:cubicBezTo>
                    <a:pt x="10389" y="307"/>
                    <a:pt x="9131" y="1"/>
                    <a:pt x="7594" y="1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04;p51">
              <a:extLst>
                <a:ext uri="{FF2B5EF4-FFF2-40B4-BE49-F238E27FC236}">
                  <a16:creationId xmlns:a16="http://schemas.microsoft.com/office/drawing/2014/main" id="{E2B9CE20-7753-A444-096C-13CA8B353839}"/>
                </a:ext>
              </a:extLst>
            </p:cNvPr>
            <p:cNvSpPr/>
            <p:nvPr/>
          </p:nvSpPr>
          <p:spPr>
            <a:xfrm>
              <a:off x="2137459" y="2776209"/>
              <a:ext cx="569742" cy="865066"/>
            </a:xfrm>
            <a:custGeom>
              <a:avLst/>
              <a:gdLst/>
              <a:ahLst/>
              <a:cxnLst/>
              <a:rect l="l" t="t" r="r" b="b"/>
              <a:pathLst>
                <a:path w="35509" h="53915" extrusionOk="0">
                  <a:moveTo>
                    <a:pt x="23987" y="1"/>
                  </a:moveTo>
                  <a:cubicBezTo>
                    <a:pt x="23987" y="1"/>
                    <a:pt x="26726" y="2834"/>
                    <a:pt x="17377" y="7367"/>
                  </a:cubicBezTo>
                  <a:cubicBezTo>
                    <a:pt x="7556" y="12183"/>
                    <a:pt x="2078" y="20115"/>
                    <a:pt x="3873" y="21910"/>
                  </a:cubicBezTo>
                  <a:cubicBezTo>
                    <a:pt x="5573" y="23609"/>
                    <a:pt x="6611" y="31825"/>
                    <a:pt x="6611" y="35603"/>
                  </a:cubicBezTo>
                  <a:cubicBezTo>
                    <a:pt x="6611" y="39286"/>
                    <a:pt x="6139" y="42685"/>
                    <a:pt x="4723" y="44574"/>
                  </a:cubicBezTo>
                  <a:cubicBezTo>
                    <a:pt x="3306" y="46368"/>
                    <a:pt x="1040" y="49012"/>
                    <a:pt x="568" y="49485"/>
                  </a:cubicBezTo>
                  <a:cubicBezTo>
                    <a:pt x="1" y="49957"/>
                    <a:pt x="1" y="53262"/>
                    <a:pt x="945" y="53829"/>
                  </a:cubicBezTo>
                  <a:cubicBezTo>
                    <a:pt x="1054" y="53888"/>
                    <a:pt x="1194" y="53915"/>
                    <a:pt x="1360" y="53915"/>
                  </a:cubicBezTo>
                  <a:cubicBezTo>
                    <a:pt x="2782" y="53915"/>
                    <a:pt x="6078" y="51906"/>
                    <a:pt x="7178" y="50807"/>
                  </a:cubicBezTo>
                  <a:cubicBezTo>
                    <a:pt x="8500" y="49579"/>
                    <a:pt x="10389" y="45896"/>
                    <a:pt x="11427" y="45896"/>
                  </a:cubicBezTo>
                  <a:cubicBezTo>
                    <a:pt x="12466" y="45896"/>
                    <a:pt x="11239" y="43063"/>
                    <a:pt x="11239" y="40324"/>
                  </a:cubicBezTo>
                  <a:cubicBezTo>
                    <a:pt x="11239" y="37680"/>
                    <a:pt x="13977" y="30598"/>
                    <a:pt x="13222" y="27198"/>
                  </a:cubicBezTo>
                  <a:cubicBezTo>
                    <a:pt x="12466" y="23798"/>
                    <a:pt x="11522" y="23704"/>
                    <a:pt x="11144" y="19265"/>
                  </a:cubicBezTo>
                  <a:cubicBezTo>
                    <a:pt x="10766" y="14827"/>
                    <a:pt x="32581" y="13316"/>
                    <a:pt x="32581" y="13316"/>
                  </a:cubicBezTo>
                  <a:lnTo>
                    <a:pt x="35508" y="5573"/>
                  </a:lnTo>
                  <a:cubicBezTo>
                    <a:pt x="34469" y="2173"/>
                    <a:pt x="23988" y="1"/>
                    <a:pt x="23987" y="1"/>
                  </a:cubicBezTo>
                  <a:close/>
                </a:path>
              </a:pathLst>
            </a:custGeom>
            <a:solidFill>
              <a:srgbClr val="FEE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05;p51">
              <a:extLst>
                <a:ext uri="{FF2B5EF4-FFF2-40B4-BE49-F238E27FC236}">
                  <a16:creationId xmlns:a16="http://schemas.microsoft.com/office/drawing/2014/main" id="{63614472-81BA-05D0-1C50-B03C6D2F642E}"/>
                </a:ext>
              </a:extLst>
            </p:cNvPr>
            <p:cNvSpPr/>
            <p:nvPr/>
          </p:nvSpPr>
          <p:spPr>
            <a:xfrm>
              <a:off x="2302626" y="2729598"/>
              <a:ext cx="595478" cy="992175"/>
            </a:xfrm>
            <a:custGeom>
              <a:avLst/>
              <a:gdLst/>
              <a:ahLst/>
              <a:cxnLst/>
              <a:rect l="l" t="t" r="r" b="b"/>
              <a:pathLst>
                <a:path w="37113" h="61837" extrusionOk="0">
                  <a:moveTo>
                    <a:pt x="29816" y="1"/>
                  </a:moveTo>
                  <a:cubicBezTo>
                    <a:pt x="25648" y="1"/>
                    <a:pt x="21264" y="5859"/>
                    <a:pt x="21531" y="10933"/>
                  </a:cubicBezTo>
                  <a:cubicBezTo>
                    <a:pt x="21531" y="10933"/>
                    <a:pt x="2078" y="21982"/>
                    <a:pt x="4155" y="26326"/>
                  </a:cubicBezTo>
                  <a:cubicBezTo>
                    <a:pt x="6233" y="30670"/>
                    <a:pt x="6327" y="32936"/>
                    <a:pt x="6516" y="35297"/>
                  </a:cubicBezTo>
                  <a:cubicBezTo>
                    <a:pt x="6705" y="37752"/>
                    <a:pt x="6705" y="50879"/>
                    <a:pt x="6705" y="50879"/>
                  </a:cubicBezTo>
                  <a:cubicBezTo>
                    <a:pt x="6705" y="50879"/>
                    <a:pt x="5194" y="54278"/>
                    <a:pt x="3117" y="56356"/>
                  </a:cubicBezTo>
                  <a:cubicBezTo>
                    <a:pt x="945" y="58433"/>
                    <a:pt x="0" y="60605"/>
                    <a:pt x="850" y="61077"/>
                  </a:cubicBezTo>
                  <a:cubicBezTo>
                    <a:pt x="1880" y="61696"/>
                    <a:pt x="2011" y="61836"/>
                    <a:pt x="2301" y="61836"/>
                  </a:cubicBezTo>
                  <a:cubicBezTo>
                    <a:pt x="2542" y="61836"/>
                    <a:pt x="2893" y="61739"/>
                    <a:pt x="3967" y="61739"/>
                  </a:cubicBezTo>
                  <a:cubicBezTo>
                    <a:pt x="6422" y="61739"/>
                    <a:pt x="8783" y="59094"/>
                    <a:pt x="9538" y="57678"/>
                  </a:cubicBezTo>
                  <a:cubicBezTo>
                    <a:pt x="9916" y="56922"/>
                    <a:pt x="11049" y="55789"/>
                    <a:pt x="11993" y="54939"/>
                  </a:cubicBezTo>
                  <a:cubicBezTo>
                    <a:pt x="12749" y="54184"/>
                    <a:pt x="13032" y="53051"/>
                    <a:pt x="12654" y="52012"/>
                  </a:cubicBezTo>
                  <a:cubicBezTo>
                    <a:pt x="12277" y="51067"/>
                    <a:pt x="11993" y="49840"/>
                    <a:pt x="11993" y="48801"/>
                  </a:cubicBezTo>
                  <a:cubicBezTo>
                    <a:pt x="11993" y="47573"/>
                    <a:pt x="11616" y="45024"/>
                    <a:pt x="12843" y="41530"/>
                  </a:cubicBezTo>
                  <a:cubicBezTo>
                    <a:pt x="14071" y="38130"/>
                    <a:pt x="17093" y="37469"/>
                    <a:pt x="13882" y="29159"/>
                  </a:cubicBezTo>
                  <a:cubicBezTo>
                    <a:pt x="11521" y="23115"/>
                    <a:pt x="37113" y="17354"/>
                    <a:pt x="36830" y="13388"/>
                  </a:cubicBezTo>
                  <a:cubicBezTo>
                    <a:pt x="36091" y="3459"/>
                    <a:pt x="33017" y="1"/>
                    <a:pt x="29816" y="1"/>
                  </a:cubicBezTo>
                  <a:close/>
                </a:path>
              </a:pathLst>
            </a:custGeom>
            <a:solidFill>
              <a:srgbClr val="E2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06;p51">
              <a:extLst>
                <a:ext uri="{FF2B5EF4-FFF2-40B4-BE49-F238E27FC236}">
                  <a16:creationId xmlns:a16="http://schemas.microsoft.com/office/drawing/2014/main" id="{E8031B59-2F71-769D-6A04-5086C314B98D}"/>
                </a:ext>
              </a:extLst>
            </p:cNvPr>
            <p:cNvSpPr/>
            <p:nvPr/>
          </p:nvSpPr>
          <p:spPr>
            <a:xfrm>
              <a:off x="2263220" y="3574720"/>
              <a:ext cx="251554" cy="170751"/>
            </a:xfrm>
            <a:custGeom>
              <a:avLst/>
              <a:gdLst/>
              <a:ahLst/>
              <a:cxnLst/>
              <a:rect l="l" t="t" r="r" b="b"/>
              <a:pathLst>
                <a:path w="15678" h="10642" extrusionOk="0">
                  <a:moveTo>
                    <a:pt x="15299" y="1"/>
                  </a:moveTo>
                  <a:lnTo>
                    <a:pt x="8406" y="6517"/>
                  </a:lnTo>
                  <a:cubicBezTo>
                    <a:pt x="8406" y="6517"/>
                    <a:pt x="3212" y="6611"/>
                    <a:pt x="2834" y="6895"/>
                  </a:cubicBezTo>
                  <a:cubicBezTo>
                    <a:pt x="2362" y="7083"/>
                    <a:pt x="1" y="9161"/>
                    <a:pt x="1795" y="10105"/>
                  </a:cubicBezTo>
                  <a:cubicBezTo>
                    <a:pt x="2460" y="10490"/>
                    <a:pt x="3267" y="10642"/>
                    <a:pt x="4110" y="10642"/>
                  </a:cubicBezTo>
                  <a:cubicBezTo>
                    <a:pt x="5545" y="10642"/>
                    <a:pt x="7087" y="10203"/>
                    <a:pt x="8217" y="9728"/>
                  </a:cubicBezTo>
                  <a:cubicBezTo>
                    <a:pt x="9917" y="9067"/>
                    <a:pt x="13411" y="4534"/>
                    <a:pt x="13411" y="4534"/>
                  </a:cubicBezTo>
                  <a:lnTo>
                    <a:pt x="13788" y="4723"/>
                  </a:lnTo>
                  <a:lnTo>
                    <a:pt x="15110" y="3967"/>
                  </a:lnTo>
                  <a:cubicBezTo>
                    <a:pt x="15110" y="3967"/>
                    <a:pt x="15677" y="3117"/>
                    <a:pt x="15677" y="2267"/>
                  </a:cubicBezTo>
                  <a:cubicBezTo>
                    <a:pt x="15677" y="1417"/>
                    <a:pt x="15299" y="1"/>
                    <a:pt x="15299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07;p51">
              <a:extLst>
                <a:ext uri="{FF2B5EF4-FFF2-40B4-BE49-F238E27FC236}">
                  <a16:creationId xmlns:a16="http://schemas.microsoft.com/office/drawing/2014/main" id="{3CE702BB-F810-CF95-E3DF-444CFD6D69BC}"/>
                </a:ext>
              </a:extLst>
            </p:cNvPr>
            <p:cNvSpPr/>
            <p:nvPr/>
          </p:nvSpPr>
          <p:spPr>
            <a:xfrm>
              <a:off x="2101101" y="3476236"/>
              <a:ext cx="240932" cy="171296"/>
            </a:xfrm>
            <a:custGeom>
              <a:avLst/>
              <a:gdLst/>
              <a:ahLst/>
              <a:cxnLst/>
              <a:rect l="l" t="t" r="r" b="b"/>
              <a:pathLst>
                <a:path w="15016" h="10676" extrusionOk="0">
                  <a:moveTo>
                    <a:pt x="14638" y="1"/>
                  </a:moveTo>
                  <a:lnTo>
                    <a:pt x="7744" y="6517"/>
                  </a:lnTo>
                  <a:cubicBezTo>
                    <a:pt x="7744" y="6517"/>
                    <a:pt x="6540" y="6493"/>
                    <a:pt x="5289" y="6493"/>
                  </a:cubicBezTo>
                  <a:cubicBezTo>
                    <a:pt x="4038" y="6493"/>
                    <a:pt x="2739" y="6517"/>
                    <a:pt x="2550" y="6611"/>
                  </a:cubicBezTo>
                  <a:cubicBezTo>
                    <a:pt x="2172" y="6800"/>
                    <a:pt x="1" y="9255"/>
                    <a:pt x="1700" y="10200"/>
                  </a:cubicBezTo>
                  <a:cubicBezTo>
                    <a:pt x="2284" y="10537"/>
                    <a:pt x="3007" y="10675"/>
                    <a:pt x="3773" y="10675"/>
                  </a:cubicBezTo>
                  <a:cubicBezTo>
                    <a:pt x="5362" y="10675"/>
                    <a:pt x="7133" y="10081"/>
                    <a:pt x="8216" y="9444"/>
                  </a:cubicBezTo>
                  <a:cubicBezTo>
                    <a:pt x="9822" y="8594"/>
                    <a:pt x="12749" y="4533"/>
                    <a:pt x="12749" y="4533"/>
                  </a:cubicBezTo>
                  <a:lnTo>
                    <a:pt x="13127" y="4722"/>
                  </a:lnTo>
                  <a:lnTo>
                    <a:pt x="14449" y="3967"/>
                  </a:lnTo>
                  <a:cubicBezTo>
                    <a:pt x="14449" y="3967"/>
                    <a:pt x="15016" y="3117"/>
                    <a:pt x="15016" y="2267"/>
                  </a:cubicBezTo>
                  <a:cubicBezTo>
                    <a:pt x="15016" y="1323"/>
                    <a:pt x="14638" y="1"/>
                    <a:pt x="14638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08;p51">
              <a:extLst>
                <a:ext uri="{FF2B5EF4-FFF2-40B4-BE49-F238E27FC236}">
                  <a16:creationId xmlns:a16="http://schemas.microsoft.com/office/drawing/2014/main" id="{3132FD85-97C7-682D-0741-DB0D7C01347A}"/>
                </a:ext>
              </a:extLst>
            </p:cNvPr>
            <p:cNvSpPr/>
            <p:nvPr/>
          </p:nvSpPr>
          <p:spPr>
            <a:xfrm>
              <a:off x="2269285" y="3539870"/>
              <a:ext cx="251537" cy="197001"/>
            </a:xfrm>
            <a:custGeom>
              <a:avLst/>
              <a:gdLst/>
              <a:ahLst/>
              <a:cxnLst/>
              <a:rect l="l" t="t" r="r" b="b"/>
              <a:pathLst>
                <a:path w="15677" h="12278" extrusionOk="0">
                  <a:moveTo>
                    <a:pt x="4439" y="6611"/>
                  </a:moveTo>
                  <a:cubicBezTo>
                    <a:pt x="4439" y="6611"/>
                    <a:pt x="4411" y="6639"/>
                    <a:pt x="4377" y="6689"/>
                  </a:cubicBezTo>
                  <a:lnTo>
                    <a:pt x="4377" y="6689"/>
                  </a:lnTo>
                  <a:cubicBezTo>
                    <a:pt x="4417" y="6639"/>
                    <a:pt x="4439" y="6611"/>
                    <a:pt x="4439" y="6611"/>
                  </a:cubicBezTo>
                  <a:close/>
                  <a:moveTo>
                    <a:pt x="14355" y="1"/>
                  </a:moveTo>
                  <a:cubicBezTo>
                    <a:pt x="14355" y="1"/>
                    <a:pt x="14260" y="379"/>
                    <a:pt x="13694" y="1512"/>
                  </a:cubicBezTo>
                  <a:cubicBezTo>
                    <a:pt x="12919" y="2975"/>
                    <a:pt x="9635" y="8281"/>
                    <a:pt x="6414" y="8281"/>
                  </a:cubicBezTo>
                  <a:cubicBezTo>
                    <a:pt x="6100" y="8281"/>
                    <a:pt x="5788" y="8231"/>
                    <a:pt x="5478" y="8122"/>
                  </a:cubicBezTo>
                  <a:cubicBezTo>
                    <a:pt x="3931" y="7581"/>
                    <a:pt x="4221" y="6913"/>
                    <a:pt x="4377" y="6689"/>
                  </a:cubicBezTo>
                  <a:lnTo>
                    <a:pt x="4377" y="6689"/>
                  </a:lnTo>
                  <a:cubicBezTo>
                    <a:pt x="4131" y="6993"/>
                    <a:pt x="3213" y="8120"/>
                    <a:pt x="2645" y="8689"/>
                  </a:cubicBezTo>
                  <a:cubicBezTo>
                    <a:pt x="2078" y="9350"/>
                    <a:pt x="1" y="11900"/>
                    <a:pt x="2550" y="12183"/>
                  </a:cubicBezTo>
                  <a:cubicBezTo>
                    <a:pt x="3048" y="12247"/>
                    <a:pt x="3523" y="12278"/>
                    <a:pt x="3975" y="12278"/>
                  </a:cubicBezTo>
                  <a:cubicBezTo>
                    <a:pt x="8157" y="12278"/>
                    <a:pt x="10460" y="9686"/>
                    <a:pt x="11994" y="7556"/>
                  </a:cubicBezTo>
                  <a:cubicBezTo>
                    <a:pt x="13410" y="5667"/>
                    <a:pt x="14638" y="5478"/>
                    <a:pt x="15110" y="3589"/>
                  </a:cubicBezTo>
                  <a:cubicBezTo>
                    <a:pt x="15677" y="1606"/>
                    <a:pt x="14355" y="1"/>
                    <a:pt x="14355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09;p51">
              <a:extLst>
                <a:ext uri="{FF2B5EF4-FFF2-40B4-BE49-F238E27FC236}">
                  <a16:creationId xmlns:a16="http://schemas.microsoft.com/office/drawing/2014/main" id="{72DA3BCB-A5B4-0345-1654-B4B70C46DDEE}"/>
                </a:ext>
              </a:extLst>
            </p:cNvPr>
            <p:cNvSpPr/>
            <p:nvPr/>
          </p:nvSpPr>
          <p:spPr>
            <a:xfrm>
              <a:off x="2104133" y="3448959"/>
              <a:ext cx="243964" cy="192283"/>
            </a:xfrm>
            <a:custGeom>
              <a:avLst/>
              <a:gdLst/>
              <a:ahLst/>
              <a:cxnLst/>
              <a:rect l="l" t="t" r="r" b="b"/>
              <a:pathLst>
                <a:path w="15205" h="11984" extrusionOk="0">
                  <a:moveTo>
                    <a:pt x="13410" y="1"/>
                  </a:moveTo>
                  <a:cubicBezTo>
                    <a:pt x="13410" y="1"/>
                    <a:pt x="12843" y="1417"/>
                    <a:pt x="12277" y="2550"/>
                  </a:cubicBezTo>
                  <a:cubicBezTo>
                    <a:pt x="11464" y="4085"/>
                    <a:pt x="7114" y="7863"/>
                    <a:pt x="5082" y="7863"/>
                  </a:cubicBezTo>
                  <a:cubicBezTo>
                    <a:pt x="4988" y="7863"/>
                    <a:pt x="4900" y="7855"/>
                    <a:pt x="4817" y="7839"/>
                  </a:cubicBezTo>
                  <a:cubicBezTo>
                    <a:pt x="2928" y="7367"/>
                    <a:pt x="4533" y="5478"/>
                    <a:pt x="4533" y="5478"/>
                  </a:cubicBezTo>
                  <a:lnTo>
                    <a:pt x="4533" y="5478"/>
                  </a:lnTo>
                  <a:cubicBezTo>
                    <a:pt x="4533" y="5478"/>
                    <a:pt x="3400" y="6611"/>
                    <a:pt x="2833" y="7367"/>
                  </a:cubicBezTo>
                  <a:cubicBezTo>
                    <a:pt x="756" y="9916"/>
                    <a:pt x="0" y="11522"/>
                    <a:pt x="2645" y="11900"/>
                  </a:cubicBezTo>
                  <a:cubicBezTo>
                    <a:pt x="3075" y="11956"/>
                    <a:pt x="3486" y="11983"/>
                    <a:pt x="3877" y="11983"/>
                  </a:cubicBezTo>
                  <a:cubicBezTo>
                    <a:pt x="8035" y="11983"/>
                    <a:pt x="10062" y="8958"/>
                    <a:pt x="11616" y="6800"/>
                  </a:cubicBezTo>
                  <a:cubicBezTo>
                    <a:pt x="12938" y="4911"/>
                    <a:pt x="14260" y="5667"/>
                    <a:pt x="14732" y="3684"/>
                  </a:cubicBezTo>
                  <a:cubicBezTo>
                    <a:pt x="15204" y="1795"/>
                    <a:pt x="13410" y="1"/>
                    <a:pt x="13410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10;p51">
              <a:extLst>
                <a:ext uri="{FF2B5EF4-FFF2-40B4-BE49-F238E27FC236}">
                  <a16:creationId xmlns:a16="http://schemas.microsoft.com/office/drawing/2014/main" id="{50EDFC09-BB51-0958-664A-892379B48BD2}"/>
                </a:ext>
              </a:extLst>
            </p:cNvPr>
            <p:cNvSpPr/>
            <p:nvPr/>
          </p:nvSpPr>
          <p:spPr>
            <a:xfrm>
              <a:off x="2111707" y="2705001"/>
              <a:ext cx="868227" cy="550071"/>
            </a:xfrm>
            <a:custGeom>
              <a:avLst/>
              <a:gdLst/>
              <a:ahLst/>
              <a:cxnLst/>
              <a:rect l="l" t="t" r="r" b="b"/>
              <a:pathLst>
                <a:path w="54112" h="34283" extrusionOk="0">
                  <a:moveTo>
                    <a:pt x="27670" y="0"/>
                  </a:moveTo>
                  <a:lnTo>
                    <a:pt x="27670" y="0"/>
                  </a:lnTo>
                  <a:cubicBezTo>
                    <a:pt x="27670" y="1"/>
                    <a:pt x="26253" y="1417"/>
                    <a:pt x="24459" y="3778"/>
                  </a:cubicBezTo>
                  <a:cubicBezTo>
                    <a:pt x="21437" y="7933"/>
                    <a:pt x="1" y="15016"/>
                    <a:pt x="3683" y="22665"/>
                  </a:cubicBezTo>
                  <a:cubicBezTo>
                    <a:pt x="4722" y="24837"/>
                    <a:pt x="6233" y="30597"/>
                    <a:pt x="15960" y="33714"/>
                  </a:cubicBezTo>
                  <a:cubicBezTo>
                    <a:pt x="17223" y="34110"/>
                    <a:pt x="18369" y="34282"/>
                    <a:pt x="19408" y="34282"/>
                  </a:cubicBezTo>
                  <a:cubicBezTo>
                    <a:pt x="26287" y="34282"/>
                    <a:pt x="28425" y="26725"/>
                    <a:pt x="28425" y="26725"/>
                  </a:cubicBezTo>
                  <a:cubicBezTo>
                    <a:pt x="28897" y="24459"/>
                    <a:pt x="54111" y="22759"/>
                    <a:pt x="49673" y="10388"/>
                  </a:cubicBezTo>
                  <a:cubicBezTo>
                    <a:pt x="48540" y="7272"/>
                    <a:pt x="46085" y="3684"/>
                    <a:pt x="46084" y="3683"/>
                  </a:cubicBezTo>
                  <a:lnTo>
                    <a:pt x="46084" y="3683"/>
                  </a:lnTo>
                  <a:cubicBezTo>
                    <a:pt x="46441" y="4396"/>
                    <a:pt x="44401" y="4857"/>
                    <a:pt x="41640" y="4857"/>
                  </a:cubicBezTo>
                  <a:cubicBezTo>
                    <a:pt x="38550" y="4857"/>
                    <a:pt x="34557" y="4280"/>
                    <a:pt x="32014" y="2833"/>
                  </a:cubicBezTo>
                  <a:cubicBezTo>
                    <a:pt x="28425" y="756"/>
                    <a:pt x="27103" y="1889"/>
                    <a:pt x="27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11;p51">
              <a:extLst>
                <a:ext uri="{FF2B5EF4-FFF2-40B4-BE49-F238E27FC236}">
                  <a16:creationId xmlns:a16="http://schemas.microsoft.com/office/drawing/2014/main" id="{56F19CC1-656C-A0B3-8340-F34CC75C360A}"/>
                </a:ext>
              </a:extLst>
            </p:cNvPr>
            <p:cNvSpPr/>
            <p:nvPr/>
          </p:nvSpPr>
          <p:spPr>
            <a:xfrm>
              <a:off x="2464745" y="2194016"/>
              <a:ext cx="219720" cy="656465"/>
            </a:xfrm>
            <a:custGeom>
              <a:avLst/>
              <a:gdLst/>
              <a:ahLst/>
              <a:cxnLst/>
              <a:rect l="l" t="t" r="r" b="b"/>
              <a:pathLst>
                <a:path w="13694" h="40914" extrusionOk="0">
                  <a:moveTo>
                    <a:pt x="9379" y="1"/>
                  </a:moveTo>
                  <a:cubicBezTo>
                    <a:pt x="9097" y="1"/>
                    <a:pt x="8804" y="37"/>
                    <a:pt x="8500" y="117"/>
                  </a:cubicBezTo>
                  <a:cubicBezTo>
                    <a:pt x="5289" y="967"/>
                    <a:pt x="7839" y="4461"/>
                    <a:pt x="5006" y="8239"/>
                  </a:cubicBezTo>
                  <a:cubicBezTo>
                    <a:pt x="1" y="14849"/>
                    <a:pt x="3684" y="23348"/>
                    <a:pt x="4722" y="24293"/>
                  </a:cubicBezTo>
                  <a:cubicBezTo>
                    <a:pt x="5761" y="25237"/>
                    <a:pt x="6800" y="28542"/>
                    <a:pt x="4156" y="32036"/>
                  </a:cubicBezTo>
                  <a:cubicBezTo>
                    <a:pt x="2078" y="34775"/>
                    <a:pt x="2739" y="36191"/>
                    <a:pt x="3589" y="36852"/>
                  </a:cubicBezTo>
                  <a:cubicBezTo>
                    <a:pt x="4534" y="37608"/>
                    <a:pt x="6045" y="40441"/>
                    <a:pt x="7555" y="40913"/>
                  </a:cubicBezTo>
                  <a:cubicBezTo>
                    <a:pt x="8594" y="37325"/>
                    <a:pt x="9255" y="35058"/>
                    <a:pt x="10011" y="31470"/>
                  </a:cubicBezTo>
                  <a:cubicBezTo>
                    <a:pt x="10672" y="28353"/>
                    <a:pt x="8972" y="16738"/>
                    <a:pt x="8972" y="16738"/>
                  </a:cubicBezTo>
                  <a:cubicBezTo>
                    <a:pt x="8972" y="16738"/>
                    <a:pt x="8878" y="9939"/>
                    <a:pt x="9822" y="7956"/>
                  </a:cubicBezTo>
                  <a:cubicBezTo>
                    <a:pt x="10388" y="6728"/>
                    <a:pt x="13694" y="3328"/>
                    <a:pt x="13694" y="3328"/>
                  </a:cubicBezTo>
                  <a:cubicBezTo>
                    <a:pt x="13694" y="3328"/>
                    <a:pt x="12069" y="1"/>
                    <a:pt x="9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12;p51">
              <a:extLst>
                <a:ext uri="{FF2B5EF4-FFF2-40B4-BE49-F238E27FC236}">
                  <a16:creationId xmlns:a16="http://schemas.microsoft.com/office/drawing/2014/main" id="{EB9CB4A3-D0CD-ED9F-5F20-0B6C0EBCE435}"/>
                </a:ext>
              </a:extLst>
            </p:cNvPr>
            <p:cNvSpPr/>
            <p:nvPr/>
          </p:nvSpPr>
          <p:spPr>
            <a:xfrm>
              <a:off x="2119280" y="2826221"/>
              <a:ext cx="363660" cy="319713"/>
            </a:xfrm>
            <a:custGeom>
              <a:avLst/>
              <a:gdLst/>
              <a:ahLst/>
              <a:cxnLst/>
              <a:rect l="l" t="t" r="r" b="b"/>
              <a:pathLst>
                <a:path w="22665" h="19926" extrusionOk="0">
                  <a:moveTo>
                    <a:pt x="14827" y="0"/>
                  </a:moveTo>
                  <a:cubicBezTo>
                    <a:pt x="2739" y="7649"/>
                    <a:pt x="1" y="12277"/>
                    <a:pt x="4439" y="16715"/>
                  </a:cubicBezTo>
                  <a:cubicBezTo>
                    <a:pt x="6894" y="19170"/>
                    <a:pt x="10672" y="19926"/>
                    <a:pt x="10672" y="19926"/>
                  </a:cubicBezTo>
                  <a:cubicBezTo>
                    <a:pt x="10672" y="19926"/>
                    <a:pt x="16999" y="12560"/>
                    <a:pt x="22665" y="5855"/>
                  </a:cubicBezTo>
                  <a:cubicBezTo>
                    <a:pt x="21437" y="5383"/>
                    <a:pt x="20210" y="4816"/>
                    <a:pt x="19171" y="4250"/>
                  </a:cubicBezTo>
                  <a:cubicBezTo>
                    <a:pt x="17282" y="3305"/>
                    <a:pt x="16055" y="1700"/>
                    <a:pt x="14827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13;p51">
              <a:extLst>
                <a:ext uri="{FF2B5EF4-FFF2-40B4-BE49-F238E27FC236}">
                  <a16:creationId xmlns:a16="http://schemas.microsoft.com/office/drawing/2014/main" id="{45466DAA-8063-6C1C-93D6-E2EE77F69F88}"/>
                </a:ext>
              </a:extLst>
            </p:cNvPr>
            <p:cNvSpPr/>
            <p:nvPr/>
          </p:nvSpPr>
          <p:spPr>
            <a:xfrm>
              <a:off x="2605668" y="2238316"/>
              <a:ext cx="337892" cy="662755"/>
            </a:xfrm>
            <a:custGeom>
              <a:avLst/>
              <a:gdLst/>
              <a:ahLst/>
              <a:cxnLst/>
              <a:rect l="l" t="t" r="r" b="b"/>
              <a:pathLst>
                <a:path w="21059" h="41306" extrusionOk="0">
                  <a:moveTo>
                    <a:pt x="12182" y="1"/>
                  </a:moveTo>
                  <a:cubicBezTo>
                    <a:pt x="12182" y="1"/>
                    <a:pt x="13315" y="2834"/>
                    <a:pt x="9444" y="5195"/>
                  </a:cubicBezTo>
                  <a:cubicBezTo>
                    <a:pt x="1133" y="10200"/>
                    <a:pt x="944" y="21532"/>
                    <a:pt x="944" y="21532"/>
                  </a:cubicBezTo>
                  <a:cubicBezTo>
                    <a:pt x="944" y="21532"/>
                    <a:pt x="1889" y="26253"/>
                    <a:pt x="472" y="30597"/>
                  </a:cubicBezTo>
                  <a:cubicBezTo>
                    <a:pt x="0" y="32108"/>
                    <a:pt x="1322" y="39191"/>
                    <a:pt x="1322" y="39191"/>
                  </a:cubicBezTo>
                  <a:cubicBezTo>
                    <a:pt x="1322" y="39191"/>
                    <a:pt x="7229" y="41306"/>
                    <a:pt x="11610" y="41306"/>
                  </a:cubicBezTo>
                  <a:cubicBezTo>
                    <a:pt x="12214" y="41306"/>
                    <a:pt x="12789" y="41266"/>
                    <a:pt x="13315" y="41174"/>
                  </a:cubicBezTo>
                  <a:cubicBezTo>
                    <a:pt x="15298" y="40796"/>
                    <a:pt x="17187" y="39758"/>
                    <a:pt x="19076" y="38908"/>
                  </a:cubicBezTo>
                  <a:cubicBezTo>
                    <a:pt x="18226" y="34658"/>
                    <a:pt x="16715" y="31825"/>
                    <a:pt x="15110" y="30220"/>
                  </a:cubicBezTo>
                  <a:cubicBezTo>
                    <a:pt x="12938" y="28048"/>
                    <a:pt x="17565" y="18888"/>
                    <a:pt x="19359" y="14732"/>
                  </a:cubicBezTo>
                  <a:cubicBezTo>
                    <a:pt x="21059" y="10577"/>
                    <a:pt x="19831" y="4061"/>
                    <a:pt x="19831" y="4061"/>
                  </a:cubicBezTo>
                  <a:lnTo>
                    <a:pt x="12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14;p51">
              <a:extLst>
                <a:ext uri="{FF2B5EF4-FFF2-40B4-BE49-F238E27FC236}">
                  <a16:creationId xmlns:a16="http://schemas.microsoft.com/office/drawing/2014/main" id="{D7D9FF13-EF36-221C-6E0C-D21FF5EE6B95}"/>
                </a:ext>
              </a:extLst>
            </p:cNvPr>
            <p:cNvSpPr/>
            <p:nvPr/>
          </p:nvSpPr>
          <p:spPr>
            <a:xfrm>
              <a:off x="2572325" y="2194375"/>
              <a:ext cx="178822" cy="369725"/>
            </a:xfrm>
            <a:custGeom>
              <a:avLst/>
              <a:gdLst/>
              <a:ahLst/>
              <a:cxnLst/>
              <a:rect l="l" t="t" r="r" b="b"/>
              <a:pathLst>
                <a:path w="9444" h="23043" extrusionOk="0">
                  <a:moveTo>
                    <a:pt x="6517" y="0"/>
                  </a:moveTo>
                  <a:lnTo>
                    <a:pt x="1" y="5288"/>
                  </a:lnTo>
                  <a:lnTo>
                    <a:pt x="2267" y="6233"/>
                  </a:lnTo>
                  <a:lnTo>
                    <a:pt x="1" y="6894"/>
                  </a:lnTo>
                  <a:lnTo>
                    <a:pt x="2267" y="23042"/>
                  </a:lnTo>
                  <a:cubicBezTo>
                    <a:pt x="2267" y="23042"/>
                    <a:pt x="2078" y="11521"/>
                    <a:pt x="4156" y="7272"/>
                  </a:cubicBezTo>
                  <a:cubicBezTo>
                    <a:pt x="6139" y="3022"/>
                    <a:pt x="9444" y="1700"/>
                    <a:pt x="9444" y="1700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15;p51">
              <a:extLst>
                <a:ext uri="{FF2B5EF4-FFF2-40B4-BE49-F238E27FC236}">
                  <a16:creationId xmlns:a16="http://schemas.microsoft.com/office/drawing/2014/main" id="{938071A8-3CAE-8445-5872-F8B0351A3501}"/>
                </a:ext>
              </a:extLst>
            </p:cNvPr>
            <p:cNvSpPr/>
            <p:nvPr/>
          </p:nvSpPr>
          <p:spPr>
            <a:xfrm>
              <a:off x="2620235" y="2163899"/>
              <a:ext cx="189427" cy="187454"/>
            </a:xfrm>
            <a:custGeom>
              <a:avLst/>
              <a:gdLst/>
              <a:ahLst/>
              <a:cxnLst/>
              <a:rect l="l" t="t" r="r" b="b"/>
              <a:pathLst>
                <a:path w="11806" h="11683" extrusionOk="0">
                  <a:moveTo>
                    <a:pt x="8823" y="0"/>
                  </a:moveTo>
                  <a:cubicBezTo>
                    <a:pt x="6720" y="0"/>
                    <a:pt x="1" y="4166"/>
                    <a:pt x="1" y="4166"/>
                  </a:cubicBezTo>
                  <a:cubicBezTo>
                    <a:pt x="1" y="4166"/>
                    <a:pt x="2456" y="7472"/>
                    <a:pt x="2456" y="8510"/>
                  </a:cubicBezTo>
                  <a:cubicBezTo>
                    <a:pt x="2456" y="9455"/>
                    <a:pt x="1512" y="9644"/>
                    <a:pt x="1984" y="11060"/>
                  </a:cubicBezTo>
                  <a:cubicBezTo>
                    <a:pt x="2123" y="11478"/>
                    <a:pt x="2649" y="11682"/>
                    <a:pt x="3380" y="11682"/>
                  </a:cubicBezTo>
                  <a:cubicBezTo>
                    <a:pt x="5125" y="11682"/>
                    <a:pt x="8036" y="10518"/>
                    <a:pt x="9633" y="8322"/>
                  </a:cubicBezTo>
                  <a:cubicBezTo>
                    <a:pt x="11805" y="5300"/>
                    <a:pt x="11144" y="4922"/>
                    <a:pt x="11144" y="4922"/>
                  </a:cubicBezTo>
                  <a:cubicBezTo>
                    <a:pt x="11144" y="4922"/>
                    <a:pt x="9444" y="2561"/>
                    <a:pt x="9444" y="484"/>
                  </a:cubicBezTo>
                  <a:cubicBezTo>
                    <a:pt x="9444" y="144"/>
                    <a:pt x="9213" y="0"/>
                    <a:pt x="8823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16;p51">
              <a:extLst>
                <a:ext uri="{FF2B5EF4-FFF2-40B4-BE49-F238E27FC236}">
                  <a16:creationId xmlns:a16="http://schemas.microsoft.com/office/drawing/2014/main" id="{21A3E7B8-D369-B2A5-D0F1-88C28160B6E4}"/>
                </a:ext>
              </a:extLst>
            </p:cNvPr>
            <p:cNvSpPr/>
            <p:nvPr/>
          </p:nvSpPr>
          <p:spPr>
            <a:xfrm>
              <a:off x="2563229" y="1915587"/>
              <a:ext cx="293976" cy="331923"/>
            </a:xfrm>
            <a:custGeom>
              <a:avLst/>
              <a:gdLst/>
              <a:ahLst/>
              <a:cxnLst/>
              <a:rect l="l" t="t" r="r" b="b"/>
              <a:pathLst>
                <a:path w="18322" h="20687" extrusionOk="0">
                  <a:moveTo>
                    <a:pt x="10011" y="0"/>
                  </a:moveTo>
                  <a:cubicBezTo>
                    <a:pt x="6611" y="0"/>
                    <a:pt x="3778" y="1983"/>
                    <a:pt x="2456" y="4816"/>
                  </a:cubicBezTo>
                  <a:cubicBezTo>
                    <a:pt x="2456" y="4816"/>
                    <a:pt x="945" y="7460"/>
                    <a:pt x="945" y="8971"/>
                  </a:cubicBezTo>
                  <a:cubicBezTo>
                    <a:pt x="945" y="10388"/>
                    <a:pt x="1512" y="9632"/>
                    <a:pt x="1229" y="11049"/>
                  </a:cubicBezTo>
                  <a:cubicBezTo>
                    <a:pt x="945" y="12371"/>
                    <a:pt x="1" y="13032"/>
                    <a:pt x="1134" y="15393"/>
                  </a:cubicBezTo>
                  <a:cubicBezTo>
                    <a:pt x="2362" y="17754"/>
                    <a:pt x="2645" y="19737"/>
                    <a:pt x="2928" y="20020"/>
                  </a:cubicBezTo>
                  <a:cubicBezTo>
                    <a:pt x="3065" y="20157"/>
                    <a:pt x="2857" y="20687"/>
                    <a:pt x="4258" y="20687"/>
                  </a:cubicBezTo>
                  <a:cubicBezTo>
                    <a:pt x="4798" y="20687"/>
                    <a:pt x="5577" y="20608"/>
                    <a:pt x="6706" y="20398"/>
                  </a:cubicBezTo>
                  <a:cubicBezTo>
                    <a:pt x="10766" y="19642"/>
                    <a:pt x="13505" y="17659"/>
                    <a:pt x="14827" y="16432"/>
                  </a:cubicBezTo>
                  <a:cubicBezTo>
                    <a:pt x="15394" y="15771"/>
                    <a:pt x="15960" y="14543"/>
                    <a:pt x="16433" y="13504"/>
                  </a:cubicBezTo>
                  <a:cubicBezTo>
                    <a:pt x="17566" y="12088"/>
                    <a:pt x="18321" y="10293"/>
                    <a:pt x="18321" y="8310"/>
                  </a:cubicBezTo>
                  <a:cubicBezTo>
                    <a:pt x="18321" y="3683"/>
                    <a:pt x="14544" y="0"/>
                    <a:pt x="1001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17;p51">
              <a:extLst>
                <a:ext uri="{FF2B5EF4-FFF2-40B4-BE49-F238E27FC236}">
                  <a16:creationId xmlns:a16="http://schemas.microsoft.com/office/drawing/2014/main" id="{3369E1E7-71BD-CAFE-8E4E-71FB22F8A061}"/>
                </a:ext>
              </a:extLst>
            </p:cNvPr>
            <p:cNvSpPr/>
            <p:nvPr/>
          </p:nvSpPr>
          <p:spPr>
            <a:xfrm>
              <a:off x="2564174" y="2225059"/>
              <a:ext cx="296993" cy="354562"/>
            </a:xfrm>
            <a:custGeom>
              <a:avLst/>
              <a:gdLst/>
              <a:ahLst/>
              <a:cxnLst/>
              <a:rect l="l" t="t" r="r" b="b"/>
              <a:pathLst>
                <a:path w="18510" h="22098" extrusionOk="0">
                  <a:moveTo>
                    <a:pt x="13977" y="0"/>
                  </a:moveTo>
                  <a:lnTo>
                    <a:pt x="13977" y="0"/>
                  </a:lnTo>
                  <a:cubicBezTo>
                    <a:pt x="13977" y="0"/>
                    <a:pt x="15299" y="1511"/>
                    <a:pt x="13883" y="2833"/>
                  </a:cubicBezTo>
                  <a:cubicBezTo>
                    <a:pt x="1" y="16904"/>
                    <a:pt x="3400" y="22098"/>
                    <a:pt x="3400" y="22098"/>
                  </a:cubicBezTo>
                  <a:cubicBezTo>
                    <a:pt x="3400" y="22098"/>
                    <a:pt x="5195" y="16809"/>
                    <a:pt x="6328" y="15393"/>
                  </a:cubicBezTo>
                  <a:cubicBezTo>
                    <a:pt x="8028" y="13315"/>
                    <a:pt x="14827" y="9066"/>
                    <a:pt x="14827" y="9066"/>
                  </a:cubicBezTo>
                  <a:lnTo>
                    <a:pt x="13222" y="6988"/>
                  </a:lnTo>
                  <a:lnTo>
                    <a:pt x="15771" y="8499"/>
                  </a:lnTo>
                  <a:cubicBezTo>
                    <a:pt x="15771" y="8499"/>
                    <a:pt x="18510" y="5005"/>
                    <a:pt x="17754" y="3211"/>
                  </a:cubicBezTo>
                  <a:cubicBezTo>
                    <a:pt x="16999" y="1322"/>
                    <a:pt x="13977" y="0"/>
                    <a:pt x="13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18;p51">
              <a:extLst>
                <a:ext uri="{FF2B5EF4-FFF2-40B4-BE49-F238E27FC236}">
                  <a16:creationId xmlns:a16="http://schemas.microsoft.com/office/drawing/2014/main" id="{A25E80AE-E2AF-62CC-52B1-6CA3643B0D19}"/>
                </a:ext>
              </a:extLst>
            </p:cNvPr>
            <p:cNvSpPr/>
            <p:nvPr/>
          </p:nvSpPr>
          <p:spPr>
            <a:xfrm>
              <a:off x="2566261" y="1904147"/>
              <a:ext cx="310631" cy="296303"/>
            </a:xfrm>
            <a:custGeom>
              <a:avLst/>
              <a:gdLst/>
              <a:ahLst/>
              <a:cxnLst/>
              <a:rect l="l" t="t" r="r" b="b"/>
              <a:pathLst>
                <a:path w="19360" h="18467" extrusionOk="0">
                  <a:moveTo>
                    <a:pt x="8818" y="0"/>
                  </a:moveTo>
                  <a:cubicBezTo>
                    <a:pt x="7043" y="0"/>
                    <a:pt x="5243" y="476"/>
                    <a:pt x="3873" y="1846"/>
                  </a:cubicBezTo>
                  <a:cubicBezTo>
                    <a:pt x="1" y="5718"/>
                    <a:pt x="1323" y="7890"/>
                    <a:pt x="1323" y="7890"/>
                  </a:cubicBezTo>
                  <a:cubicBezTo>
                    <a:pt x="1323" y="7890"/>
                    <a:pt x="2401" y="6992"/>
                    <a:pt x="3999" y="6992"/>
                  </a:cubicBezTo>
                  <a:cubicBezTo>
                    <a:pt x="4718" y="6992"/>
                    <a:pt x="5543" y="7174"/>
                    <a:pt x="6422" y="7701"/>
                  </a:cubicBezTo>
                  <a:cubicBezTo>
                    <a:pt x="9255" y="9307"/>
                    <a:pt x="8972" y="8551"/>
                    <a:pt x="10105" y="10251"/>
                  </a:cubicBezTo>
                  <a:cubicBezTo>
                    <a:pt x="11238" y="11951"/>
                    <a:pt x="10672" y="16106"/>
                    <a:pt x="10672" y="16106"/>
                  </a:cubicBezTo>
                  <a:cubicBezTo>
                    <a:pt x="10672" y="16106"/>
                    <a:pt x="11791" y="12524"/>
                    <a:pt x="13366" y="12524"/>
                  </a:cubicBezTo>
                  <a:cubicBezTo>
                    <a:pt x="13563" y="12524"/>
                    <a:pt x="13767" y="12580"/>
                    <a:pt x="13977" y="12706"/>
                  </a:cubicBezTo>
                  <a:cubicBezTo>
                    <a:pt x="15866" y="13840"/>
                    <a:pt x="13127" y="18467"/>
                    <a:pt x="13127" y="18467"/>
                  </a:cubicBezTo>
                  <a:cubicBezTo>
                    <a:pt x="13127" y="18467"/>
                    <a:pt x="19360" y="14595"/>
                    <a:pt x="18604" y="9118"/>
                  </a:cubicBezTo>
                  <a:cubicBezTo>
                    <a:pt x="17849" y="3641"/>
                    <a:pt x="16716" y="2696"/>
                    <a:pt x="14733" y="1563"/>
                  </a:cubicBezTo>
                  <a:cubicBezTo>
                    <a:pt x="13542" y="859"/>
                    <a:pt x="11202" y="0"/>
                    <a:pt x="8818" y="0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19;p51">
              <a:extLst>
                <a:ext uri="{FF2B5EF4-FFF2-40B4-BE49-F238E27FC236}">
                  <a16:creationId xmlns:a16="http://schemas.microsoft.com/office/drawing/2014/main" id="{7EA5EC7D-4672-DB2D-242B-52B65B470557}"/>
                </a:ext>
              </a:extLst>
            </p:cNvPr>
            <p:cNvSpPr/>
            <p:nvPr/>
          </p:nvSpPr>
          <p:spPr>
            <a:xfrm>
              <a:off x="2754148" y="2080706"/>
              <a:ext cx="57602" cy="80434"/>
            </a:xfrm>
            <a:custGeom>
              <a:avLst/>
              <a:gdLst/>
              <a:ahLst/>
              <a:cxnLst/>
              <a:rect l="l" t="t" r="r" b="b"/>
              <a:pathLst>
                <a:path w="3590" h="5013" extrusionOk="0">
                  <a:moveTo>
                    <a:pt x="2269" y="1"/>
                  </a:moveTo>
                  <a:cubicBezTo>
                    <a:pt x="1714" y="1"/>
                    <a:pt x="1228" y="1041"/>
                    <a:pt x="1228" y="1041"/>
                  </a:cubicBezTo>
                  <a:lnTo>
                    <a:pt x="190" y="3213"/>
                  </a:lnTo>
                  <a:cubicBezTo>
                    <a:pt x="190" y="3213"/>
                    <a:pt x="1" y="3874"/>
                    <a:pt x="378" y="4441"/>
                  </a:cubicBezTo>
                  <a:cubicBezTo>
                    <a:pt x="672" y="4955"/>
                    <a:pt x="909" y="5012"/>
                    <a:pt x="1355" y="5012"/>
                  </a:cubicBezTo>
                  <a:cubicBezTo>
                    <a:pt x="1482" y="5012"/>
                    <a:pt x="1627" y="5007"/>
                    <a:pt x="1795" y="5007"/>
                  </a:cubicBezTo>
                  <a:cubicBezTo>
                    <a:pt x="2550" y="5007"/>
                    <a:pt x="3117" y="3591"/>
                    <a:pt x="3400" y="2458"/>
                  </a:cubicBezTo>
                  <a:cubicBezTo>
                    <a:pt x="3589" y="1325"/>
                    <a:pt x="3211" y="569"/>
                    <a:pt x="2550" y="97"/>
                  </a:cubicBezTo>
                  <a:cubicBezTo>
                    <a:pt x="2456" y="29"/>
                    <a:pt x="2362" y="1"/>
                    <a:pt x="2269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20;p51">
              <a:extLst>
                <a:ext uri="{FF2B5EF4-FFF2-40B4-BE49-F238E27FC236}">
                  <a16:creationId xmlns:a16="http://schemas.microsoft.com/office/drawing/2014/main" id="{92CA16F1-8EFB-AC9E-9AB2-766996795FCF}"/>
                </a:ext>
              </a:extLst>
            </p:cNvPr>
            <p:cNvSpPr/>
            <p:nvPr/>
          </p:nvSpPr>
          <p:spPr>
            <a:xfrm>
              <a:off x="2296561" y="3779278"/>
              <a:ext cx="80321" cy="871260"/>
            </a:xfrm>
            <a:custGeom>
              <a:avLst/>
              <a:gdLst/>
              <a:ahLst/>
              <a:cxnLst/>
              <a:rect l="l" t="t" r="r" b="b"/>
              <a:pathLst>
                <a:path w="5006" h="54301" extrusionOk="0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21;p51">
              <a:extLst>
                <a:ext uri="{FF2B5EF4-FFF2-40B4-BE49-F238E27FC236}">
                  <a16:creationId xmlns:a16="http://schemas.microsoft.com/office/drawing/2014/main" id="{6DFD4143-9754-87B6-AE1B-2BB9CE35915B}"/>
                </a:ext>
              </a:extLst>
            </p:cNvPr>
            <p:cNvSpPr/>
            <p:nvPr/>
          </p:nvSpPr>
          <p:spPr>
            <a:xfrm>
              <a:off x="890457" y="2933803"/>
              <a:ext cx="80321" cy="871244"/>
            </a:xfrm>
            <a:custGeom>
              <a:avLst/>
              <a:gdLst/>
              <a:ahLst/>
              <a:cxnLst/>
              <a:rect l="l" t="t" r="r" b="b"/>
              <a:pathLst>
                <a:path w="5006" h="54300" extrusionOk="0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22;p51">
              <a:extLst>
                <a:ext uri="{FF2B5EF4-FFF2-40B4-BE49-F238E27FC236}">
                  <a16:creationId xmlns:a16="http://schemas.microsoft.com/office/drawing/2014/main" id="{709DEC74-F0B4-8934-02D9-FB9FD531EE11}"/>
                </a:ext>
              </a:extLst>
            </p:cNvPr>
            <p:cNvSpPr/>
            <p:nvPr/>
          </p:nvSpPr>
          <p:spPr>
            <a:xfrm>
              <a:off x="970763" y="2717115"/>
              <a:ext cx="478815" cy="1087931"/>
            </a:xfrm>
            <a:custGeom>
              <a:avLst/>
              <a:gdLst/>
              <a:ahLst/>
              <a:cxnLst/>
              <a:rect l="l" t="t" r="r" b="b"/>
              <a:pathLst>
                <a:path w="29842" h="67805" extrusionOk="0">
                  <a:moveTo>
                    <a:pt x="29842" y="1"/>
                  </a:moveTo>
                  <a:lnTo>
                    <a:pt x="1" y="16527"/>
                  </a:lnTo>
                  <a:lnTo>
                    <a:pt x="1" y="67805"/>
                  </a:lnTo>
                  <a:lnTo>
                    <a:pt x="29842" y="51279"/>
                  </a:lnTo>
                  <a:lnTo>
                    <a:pt x="298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23;p51">
              <a:extLst>
                <a:ext uri="{FF2B5EF4-FFF2-40B4-BE49-F238E27FC236}">
                  <a16:creationId xmlns:a16="http://schemas.microsoft.com/office/drawing/2014/main" id="{C6F261D7-11A9-B20D-5D5B-1D1C3F937E42}"/>
                </a:ext>
              </a:extLst>
            </p:cNvPr>
            <p:cNvSpPr/>
            <p:nvPr/>
          </p:nvSpPr>
          <p:spPr>
            <a:xfrm>
              <a:off x="2376866" y="3324723"/>
              <a:ext cx="834886" cy="1325814"/>
            </a:xfrm>
            <a:custGeom>
              <a:avLst/>
              <a:gdLst/>
              <a:ahLst/>
              <a:cxnLst/>
              <a:rect l="l" t="t" r="r" b="b"/>
              <a:pathLst>
                <a:path w="52034" h="82631" extrusionOk="0">
                  <a:moveTo>
                    <a:pt x="52034" y="0"/>
                  </a:moveTo>
                  <a:lnTo>
                    <a:pt x="1" y="31352"/>
                  </a:lnTo>
                  <a:lnTo>
                    <a:pt x="1" y="82630"/>
                  </a:lnTo>
                  <a:lnTo>
                    <a:pt x="52034" y="51278"/>
                  </a:lnTo>
                  <a:lnTo>
                    <a:pt x="52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24;p51">
              <a:extLst>
                <a:ext uri="{FF2B5EF4-FFF2-40B4-BE49-F238E27FC236}">
                  <a16:creationId xmlns:a16="http://schemas.microsoft.com/office/drawing/2014/main" id="{20749A53-98C1-9CAF-CA13-8E75BF428FF7}"/>
                </a:ext>
              </a:extLst>
            </p:cNvPr>
            <p:cNvSpPr/>
            <p:nvPr/>
          </p:nvSpPr>
          <p:spPr>
            <a:xfrm>
              <a:off x="864705" y="2876217"/>
              <a:ext cx="2372815" cy="956106"/>
            </a:xfrm>
            <a:custGeom>
              <a:avLst/>
              <a:gdLst/>
              <a:ahLst/>
              <a:cxnLst/>
              <a:rect l="l" t="t" r="r" b="b"/>
              <a:pathLst>
                <a:path w="147885" h="59589" extrusionOk="0">
                  <a:moveTo>
                    <a:pt x="0" y="1"/>
                  </a:moveTo>
                  <a:lnTo>
                    <a:pt x="0" y="3117"/>
                  </a:lnTo>
                  <a:lnTo>
                    <a:pt x="94151" y="59589"/>
                  </a:lnTo>
                  <a:lnTo>
                    <a:pt x="147884" y="27292"/>
                  </a:lnTo>
                  <a:lnTo>
                    <a:pt x="147884" y="24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25;p51">
              <a:extLst>
                <a:ext uri="{FF2B5EF4-FFF2-40B4-BE49-F238E27FC236}">
                  <a16:creationId xmlns:a16="http://schemas.microsoft.com/office/drawing/2014/main" id="{E0B2CF1A-8B2C-89BA-B47A-F6C52801D293}"/>
                </a:ext>
              </a:extLst>
            </p:cNvPr>
            <p:cNvSpPr/>
            <p:nvPr/>
          </p:nvSpPr>
          <p:spPr>
            <a:xfrm>
              <a:off x="864705" y="2358012"/>
              <a:ext cx="2372815" cy="1424315"/>
            </a:xfrm>
            <a:custGeom>
              <a:avLst/>
              <a:gdLst/>
              <a:ahLst/>
              <a:cxnLst/>
              <a:rect l="l" t="t" r="r" b="b"/>
              <a:pathLst>
                <a:path w="147885" h="88770" extrusionOk="0">
                  <a:moveTo>
                    <a:pt x="53733" y="1"/>
                  </a:moveTo>
                  <a:lnTo>
                    <a:pt x="0" y="32298"/>
                  </a:lnTo>
                  <a:lnTo>
                    <a:pt x="94151" y="88769"/>
                  </a:lnTo>
                  <a:lnTo>
                    <a:pt x="147884" y="56473"/>
                  </a:lnTo>
                  <a:lnTo>
                    <a:pt x="53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26;p51">
              <a:extLst>
                <a:ext uri="{FF2B5EF4-FFF2-40B4-BE49-F238E27FC236}">
                  <a16:creationId xmlns:a16="http://schemas.microsoft.com/office/drawing/2014/main" id="{0517C79F-D36A-CF10-1CCA-0BE7FD4794EB}"/>
                </a:ext>
              </a:extLst>
            </p:cNvPr>
            <p:cNvSpPr/>
            <p:nvPr/>
          </p:nvSpPr>
          <p:spPr>
            <a:xfrm>
              <a:off x="890457" y="2936819"/>
              <a:ext cx="1486425" cy="1210675"/>
            </a:xfrm>
            <a:custGeom>
              <a:avLst/>
              <a:gdLst/>
              <a:ahLst/>
              <a:cxnLst/>
              <a:rect l="l" t="t" r="r" b="b"/>
              <a:pathLst>
                <a:path w="92641" h="75455" extrusionOk="0">
                  <a:moveTo>
                    <a:pt x="1" y="1"/>
                  </a:moveTo>
                  <a:lnTo>
                    <a:pt x="1" y="19927"/>
                  </a:lnTo>
                  <a:lnTo>
                    <a:pt x="92641" y="75454"/>
                  </a:lnTo>
                  <a:lnTo>
                    <a:pt x="92641" y="55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27;p51">
              <a:extLst>
                <a:ext uri="{FF2B5EF4-FFF2-40B4-BE49-F238E27FC236}">
                  <a16:creationId xmlns:a16="http://schemas.microsoft.com/office/drawing/2014/main" id="{FB85A907-8E49-897E-7C49-3888497BB803}"/>
                </a:ext>
              </a:extLst>
            </p:cNvPr>
            <p:cNvSpPr/>
            <p:nvPr/>
          </p:nvSpPr>
          <p:spPr>
            <a:xfrm>
              <a:off x="1772307" y="3101986"/>
              <a:ext cx="446998" cy="259111"/>
            </a:xfrm>
            <a:custGeom>
              <a:avLst/>
              <a:gdLst/>
              <a:ahLst/>
              <a:cxnLst/>
              <a:rect l="l" t="t" r="r" b="b"/>
              <a:pathLst>
                <a:path w="27859" h="16149" extrusionOk="0">
                  <a:moveTo>
                    <a:pt x="16337" y="0"/>
                  </a:moveTo>
                  <a:lnTo>
                    <a:pt x="0" y="9444"/>
                  </a:lnTo>
                  <a:lnTo>
                    <a:pt x="11616" y="16149"/>
                  </a:lnTo>
                  <a:lnTo>
                    <a:pt x="27858" y="6705"/>
                  </a:lnTo>
                  <a:lnTo>
                    <a:pt x="1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28;p51">
              <a:extLst>
                <a:ext uri="{FF2B5EF4-FFF2-40B4-BE49-F238E27FC236}">
                  <a16:creationId xmlns:a16="http://schemas.microsoft.com/office/drawing/2014/main" id="{7EF60327-6B87-96A0-A701-A9A95846A6B3}"/>
                </a:ext>
              </a:extLst>
            </p:cNvPr>
            <p:cNvSpPr/>
            <p:nvPr/>
          </p:nvSpPr>
          <p:spPr>
            <a:xfrm>
              <a:off x="2020796" y="3121673"/>
              <a:ext cx="162135" cy="93960"/>
            </a:xfrm>
            <a:custGeom>
              <a:avLst/>
              <a:gdLst/>
              <a:ahLst/>
              <a:cxnLst/>
              <a:rect l="l" t="t" r="r" b="b"/>
              <a:pathLst>
                <a:path w="10105" h="5856" extrusionOk="0">
                  <a:moveTo>
                    <a:pt x="756" y="1"/>
                  </a:moveTo>
                  <a:lnTo>
                    <a:pt x="0" y="473"/>
                  </a:lnTo>
                  <a:lnTo>
                    <a:pt x="9255" y="5856"/>
                  </a:lnTo>
                  <a:lnTo>
                    <a:pt x="10105" y="5384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29;p51">
              <a:extLst>
                <a:ext uri="{FF2B5EF4-FFF2-40B4-BE49-F238E27FC236}">
                  <a16:creationId xmlns:a16="http://schemas.microsoft.com/office/drawing/2014/main" id="{011D4B33-97CB-4963-6AA0-BBD0D55AE4A5}"/>
                </a:ext>
              </a:extLst>
            </p:cNvPr>
            <p:cNvSpPr/>
            <p:nvPr/>
          </p:nvSpPr>
          <p:spPr>
            <a:xfrm>
              <a:off x="1876856" y="3208044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2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1" y="538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30;p51">
              <a:extLst>
                <a:ext uri="{FF2B5EF4-FFF2-40B4-BE49-F238E27FC236}">
                  <a16:creationId xmlns:a16="http://schemas.microsoft.com/office/drawing/2014/main" id="{E16CE240-EAE5-9839-8135-8EEC6BE27CDC}"/>
                </a:ext>
              </a:extLst>
            </p:cNvPr>
            <p:cNvSpPr/>
            <p:nvPr/>
          </p:nvSpPr>
          <p:spPr>
            <a:xfrm>
              <a:off x="1860185" y="3217141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3" y="0"/>
                  </a:moveTo>
                  <a:lnTo>
                    <a:pt x="0" y="284"/>
                  </a:lnTo>
                  <a:lnTo>
                    <a:pt x="9349" y="5666"/>
                  </a:lnTo>
                  <a:lnTo>
                    <a:pt x="9822" y="538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31;p51">
              <a:extLst>
                <a:ext uri="{FF2B5EF4-FFF2-40B4-BE49-F238E27FC236}">
                  <a16:creationId xmlns:a16="http://schemas.microsoft.com/office/drawing/2014/main" id="{CD240A22-87AC-9110-1F37-AE26860A1173}"/>
                </a:ext>
              </a:extLst>
            </p:cNvPr>
            <p:cNvSpPr/>
            <p:nvPr/>
          </p:nvSpPr>
          <p:spPr>
            <a:xfrm>
              <a:off x="1845039" y="3226223"/>
              <a:ext cx="156070" cy="90927"/>
            </a:xfrm>
            <a:custGeom>
              <a:avLst/>
              <a:gdLst/>
              <a:ahLst/>
              <a:cxnLst/>
              <a:rect l="l" t="t" r="r" b="b"/>
              <a:pathLst>
                <a:path w="9727" h="5667" extrusionOk="0">
                  <a:moveTo>
                    <a:pt x="472" y="1"/>
                  </a:moveTo>
                  <a:lnTo>
                    <a:pt x="0" y="284"/>
                  </a:lnTo>
                  <a:lnTo>
                    <a:pt x="9255" y="5667"/>
                  </a:lnTo>
                  <a:lnTo>
                    <a:pt x="9727" y="538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32;p51">
              <a:extLst>
                <a:ext uri="{FF2B5EF4-FFF2-40B4-BE49-F238E27FC236}">
                  <a16:creationId xmlns:a16="http://schemas.microsoft.com/office/drawing/2014/main" id="{97B40D19-FEF9-A10D-CDB2-D19E7FAEEEAC}"/>
                </a:ext>
              </a:extLst>
            </p:cNvPr>
            <p:cNvSpPr/>
            <p:nvPr/>
          </p:nvSpPr>
          <p:spPr>
            <a:xfrm>
              <a:off x="1828368" y="3235320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3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2" y="5383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33;p51">
              <a:extLst>
                <a:ext uri="{FF2B5EF4-FFF2-40B4-BE49-F238E27FC236}">
                  <a16:creationId xmlns:a16="http://schemas.microsoft.com/office/drawing/2014/main" id="{D6317B22-F5F1-4C51-E4AF-20A266060825}"/>
                </a:ext>
              </a:extLst>
            </p:cNvPr>
            <p:cNvSpPr/>
            <p:nvPr/>
          </p:nvSpPr>
          <p:spPr>
            <a:xfrm>
              <a:off x="1813221" y="3244418"/>
              <a:ext cx="156070" cy="90927"/>
            </a:xfrm>
            <a:custGeom>
              <a:avLst/>
              <a:gdLst/>
              <a:ahLst/>
              <a:cxnLst/>
              <a:rect l="l" t="t" r="r" b="b"/>
              <a:pathLst>
                <a:path w="9727" h="5667" extrusionOk="0">
                  <a:moveTo>
                    <a:pt x="472" y="0"/>
                  </a:moveTo>
                  <a:lnTo>
                    <a:pt x="0" y="283"/>
                  </a:lnTo>
                  <a:lnTo>
                    <a:pt x="9255" y="5666"/>
                  </a:lnTo>
                  <a:lnTo>
                    <a:pt x="9727" y="5383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34;p51">
              <a:extLst>
                <a:ext uri="{FF2B5EF4-FFF2-40B4-BE49-F238E27FC236}">
                  <a16:creationId xmlns:a16="http://schemas.microsoft.com/office/drawing/2014/main" id="{898D8F15-868C-84A9-0F46-03F29747BCCE}"/>
                </a:ext>
              </a:extLst>
            </p:cNvPr>
            <p:cNvSpPr/>
            <p:nvPr/>
          </p:nvSpPr>
          <p:spPr>
            <a:xfrm>
              <a:off x="1951096" y="3147442"/>
              <a:ext cx="187903" cy="107598"/>
            </a:xfrm>
            <a:custGeom>
              <a:avLst/>
              <a:gdLst/>
              <a:ahLst/>
              <a:cxnLst/>
              <a:rect l="l" t="t" r="r" b="b"/>
              <a:pathLst>
                <a:path w="11711" h="6706" extrusionOk="0">
                  <a:moveTo>
                    <a:pt x="2456" y="0"/>
                  </a:moveTo>
                  <a:lnTo>
                    <a:pt x="1" y="1417"/>
                  </a:lnTo>
                  <a:lnTo>
                    <a:pt x="9255" y="6705"/>
                  </a:lnTo>
                  <a:lnTo>
                    <a:pt x="11710" y="53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35;p51">
              <a:extLst>
                <a:ext uri="{FF2B5EF4-FFF2-40B4-BE49-F238E27FC236}">
                  <a16:creationId xmlns:a16="http://schemas.microsoft.com/office/drawing/2014/main" id="{1D9547D2-CEDE-EE3B-1295-BCCEFD42EB43}"/>
                </a:ext>
              </a:extLst>
            </p:cNvPr>
            <p:cNvSpPr/>
            <p:nvPr/>
          </p:nvSpPr>
          <p:spPr>
            <a:xfrm>
              <a:off x="1899576" y="3176226"/>
              <a:ext cx="110630" cy="63651"/>
            </a:xfrm>
            <a:custGeom>
              <a:avLst/>
              <a:gdLst/>
              <a:ahLst/>
              <a:cxnLst/>
              <a:rect l="l" t="t" r="r" b="b"/>
              <a:pathLst>
                <a:path w="6895" h="3967" extrusionOk="0">
                  <a:moveTo>
                    <a:pt x="2456" y="1"/>
                  </a:moveTo>
                  <a:lnTo>
                    <a:pt x="1" y="1417"/>
                  </a:lnTo>
                  <a:lnTo>
                    <a:pt x="4439" y="3967"/>
                  </a:lnTo>
                  <a:lnTo>
                    <a:pt x="6894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36;p51">
              <a:extLst>
                <a:ext uri="{FF2B5EF4-FFF2-40B4-BE49-F238E27FC236}">
                  <a16:creationId xmlns:a16="http://schemas.microsoft.com/office/drawing/2014/main" id="{9836B47A-BE75-F4A4-410C-1FACB1F7CA41}"/>
                </a:ext>
              </a:extLst>
            </p:cNvPr>
            <p:cNvSpPr/>
            <p:nvPr/>
          </p:nvSpPr>
          <p:spPr>
            <a:xfrm>
              <a:off x="1979881" y="3221682"/>
              <a:ext cx="109122" cy="63651"/>
            </a:xfrm>
            <a:custGeom>
              <a:avLst/>
              <a:gdLst/>
              <a:ahLst/>
              <a:cxnLst/>
              <a:rect l="l" t="t" r="r" b="b"/>
              <a:pathLst>
                <a:path w="6801" h="3967" extrusionOk="0">
                  <a:moveTo>
                    <a:pt x="2456" y="1"/>
                  </a:moveTo>
                  <a:lnTo>
                    <a:pt x="1" y="1417"/>
                  </a:lnTo>
                  <a:lnTo>
                    <a:pt x="4345" y="3967"/>
                  </a:lnTo>
                  <a:lnTo>
                    <a:pt x="6800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37;p51">
              <a:extLst>
                <a:ext uri="{FF2B5EF4-FFF2-40B4-BE49-F238E27FC236}">
                  <a16:creationId xmlns:a16="http://schemas.microsoft.com/office/drawing/2014/main" id="{43AB9F9F-A9A0-0DD4-608B-0541BE0FF88D}"/>
                </a:ext>
              </a:extLst>
            </p:cNvPr>
            <p:cNvSpPr/>
            <p:nvPr/>
          </p:nvSpPr>
          <p:spPr>
            <a:xfrm>
              <a:off x="1801091" y="3051974"/>
              <a:ext cx="336383" cy="150021"/>
            </a:xfrm>
            <a:custGeom>
              <a:avLst/>
              <a:gdLst/>
              <a:ahLst/>
              <a:cxnLst/>
              <a:rect l="l" t="t" r="r" b="b"/>
              <a:pathLst>
                <a:path w="20965" h="9350" extrusionOk="0">
                  <a:moveTo>
                    <a:pt x="567" y="1"/>
                  </a:moveTo>
                  <a:lnTo>
                    <a:pt x="1" y="9350"/>
                  </a:lnTo>
                  <a:lnTo>
                    <a:pt x="20493" y="9350"/>
                  </a:lnTo>
                  <a:lnTo>
                    <a:pt x="20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38;p51">
              <a:extLst>
                <a:ext uri="{FF2B5EF4-FFF2-40B4-BE49-F238E27FC236}">
                  <a16:creationId xmlns:a16="http://schemas.microsoft.com/office/drawing/2014/main" id="{1EF2013B-0482-40FB-D81E-E9BED526982C}"/>
                </a:ext>
              </a:extLst>
            </p:cNvPr>
            <p:cNvSpPr/>
            <p:nvPr/>
          </p:nvSpPr>
          <p:spPr>
            <a:xfrm>
              <a:off x="1913214" y="3065612"/>
              <a:ext cx="15163" cy="121236"/>
            </a:xfrm>
            <a:custGeom>
              <a:avLst/>
              <a:gdLst/>
              <a:ahLst/>
              <a:cxnLst/>
              <a:rect l="l" t="t" r="r" b="b"/>
              <a:pathLst>
                <a:path w="945" h="7556" extrusionOk="0">
                  <a:moveTo>
                    <a:pt x="378" y="1"/>
                  </a:moveTo>
                  <a:lnTo>
                    <a:pt x="1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39;p51">
              <a:extLst>
                <a:ext uri="{FF2B5EF4-FFF2-40B4-BE49-F238E27FC236}">
                  <a16:creationId xmlns:a16="http://schemas.microsoft.com/office/drawing/2014/main" id="{F745BE99-32C8-9005-29C9-5D66431BFA2F}"/>
                </a:ext>
              </a:extLst>
            </p:cNvPr>
            <p:cNvSpPr/>
            <p:nvPr/>
          </p:nvSpPr>
          <p:spPr>
            <a:xfrm>
              <a:off x="1892002" y="3065612"/>
              <a:ext cx="16687" cy="121236"/>
            </a:xfrm>
            <a:custGeom>
              <a:avLst/>
              <a:gdLst/>
              <a:ahLst/>
              <a:cxnLst/>
              <a:rect l="l" t="t" r="r" b="b"/>
              <a:pathLst>
                <a:path w="1040" h="7556" extrusionOk="0">
                  <a:moveTo>
                    <a:pt x="473" y="1"/>
                  </a:moveTo>
                  <a:lnTo>
                    <a:pt x="1" y="7556"/>
                  </a:lnTo>
                  <a:lnTo>
                    <a:pt x="662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40;p51">
              <a:extLst>
                <a:ext uri="{FF2B5EF4-FFF2-40B4-BE49-F238E27FC236}">
                  <a16:creationId xmlns:a16="http://schemas.microsoft.com/office/drawing/2014/main" id="{972A6029-7A9D-5D38-F6CE-4B36269BDE96}"/>
                </a:ext>
              </a:extLst>
            </p:cNvPr>
            <p:cNvSpPr/>
            <p:nvPr/>
          </p:nvSpPr>
          <p:spPr>
            <a:xfrm>
              <a:off x="1872299" y="3065612"/>
              <a:ext cx="16687" cy="121236"/>
            </a:xfrm>
            <a:custGeom>
              <a:avLst/>
              <a:gdLst/>
              <a:ahLst/>
              <a:cxnLst/>
              <a:rect l="l" t="t" r="r" b="b"/>
              <a:pathLst>
                <a:path w="1040" h="7556" extrusionOk="0">
                  <a:moveTo>
                    <a:pt x="379" y="1"/>
                  </a:moveTo>
                  <a:lnTo>
                    <a:pt x="1" y="7556"/>
                  </a:lnTo>
                  <a:lnTo>
                    <a:pt x="568" y="7556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41;p51">
              <a:extLst>
                <a:ext uri="{FF2B5EF4-FFF2-40B4-BE49-F238E27FC236}">
                  <a16:creationId xmlns:a16="http://schemas.microsoft.com/office/drawing/2014/main" id="{C1B04B6E-13CF-46E4-B13C-1104E52E86A2}"/>
                </a:ext>
              </a:extLst>
            </p:cNvPr>
            <p:cNvSpPr/>
            <p:nvPr/>
          </p:nvSpPr>
          <p:spPr>
            <a:xfrm>
              <a:off x="1852612" y="3065612"/>
              <a:ext cx="15163" cy="121236"/>
            </a:xfrm>
            <a:custGeom>
              <a:avLst/>
              <a:gdLst/>
              <a:ahLst/>
              <a:cxnLst/>
              <a:rect l="l" t="t" r="r" b="b"/>
              <a:pathLst>
                <a:path w="945" h="7556" extrusionOk="0">
                  <a:moveTo>
                    <a:pt x="378" y="1"/>
                  </a:moveTo>
                  <a:lnTo>
                    <a:pt x="0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42;p51">
              <a:extLst>
                <a:ext uri="{FF2B5EF4-FFF2-40B4-BE49-F238E27FC236}">
                  <a16:creationId xmlns:a16="http://schemas.microsoft.com/office/drawing/2014/main" id="{00872BD6-C81A-C4A5-93C0-27DBADE91E15}"/>
                </a:ext>
              </a:extLst>
            </p:cNvPr>
            <p:cNvSpPr/>
            <p:nvPr/>
          </p:nvSpPr>
          <p:spPr>
            <a:xfrm>
              <a:off x="1831400" y="3065612"/>
              <a:ext cx="16671" cy="121236"/>
            </a:xfrm>
            <a:custGeom>
              <a:avLst/>
              <a:gdLst/>
              <a:ahLst/>
              <a:cxnLst/>
              <a:rect l="l" t="t" r="r" b="b"/>
              <a:pathLst>
                <a:path w="1039" h="7556" extrusionOk="0">
                  <a:moveTo>
                    <a:pt x="472" y="1"/>
                  </a:moveTo>
                  <a:lnTo>
                    <a:pt x="0" y="7556"/>
                  </a:lnTo>
                  <a:lnTo>
                    <a:pt x="661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43;p51">
              <a:extLst>
                <a:ext uri="{FF2B5EF4-FFF2-40B4-BE49-F238E27FC236}">
                  <a16:creationId xmlns:a16="http://schemas.microsoft.com/office/drawing/2014/main" id="{4E00B574-978F-EF90-513F-D425FA502309}"/>
                </a:ext>
              </a:extLst>
            </p:cNvPr>
            <p:cNvSpPr/>
            <p:nvPr/>
          </p:nvSpPr>
          <p:spPr>
            <a:xfrm>
              <a:off x="2005649" y="3064104"/>
              <a:ext cx="54553" cy="122744"/>
            </a:xfrm>
            <a:custGeom>
              <a:avLst/>
              <a:gdLst/>
              <a:ahLst/>
              <a:cxnLst/>
              <a:rect l="l" t="t" r="r" b="b"/>
              <a:pathLst>
                <a:path w="3400" h="7650" extrusionOk="0">
                  <a:moveTo>
                    <a:pt x="378" y="0"/>
                  </a:moveTo>
                  <a:lnTo>
                    <a:pt x="0" y="7650"/>
                  </a:lnTo>
                  <a:lnTo>
                    <a:pt x="0" y="7650"/>
                  </a:lnTo>
                  <a:lnTo>
                    <a:pt x="3022" y="7555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44;p51">
              <a:extLst>
                <a:ext uri="{FF2B5EF4-FFF2-40B4-BE49-F238E27FC236}">
                  <a16:creationId xmlns:a16="http://schemas.microsoft.com/office/drawing/2014/main" id="{D5A0889A-918B-F853-778C-D109A2BA4592}"/>
                </a:ext>
              </a:extLst>
            </p:cNvPr>
            <p:cNvSpPr/>
            <p:nvPr/>
          </p:nvSpPr>
          <p:spPr>
            <a:xfrm>
              <a:off x="1945031" y="3064104"/>
              <a:ext cx="53045" cy="57586"/>
            </a:xfrm>
            <a:custGeom>
              <a:avLst/>
              <a:gdLst/>
              <a:ahLst/>
              <a:cxnLst/>
              <a:rect l="l" t="t" r="r" b="b"/>
              <a:pathLst>
                <a:path w="3306" h="3589" extrusionOk="0">
                  <a:moveTo>
                    <a:pt x="3306" y="0"/>
                  </a:moveTo>
                  <a:lnTo>
                    <a:pt x="190" y="95"/>
                  </a:lnTo>
                  <a:lnTo>
                    <a:pt x="1" y="3589"/>
                  </a:lnTo>
                  <a:lnTo>
                    <a:pt x="3117" y="3589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45;p51">
              <a:extLst>
                <a:ext uri="{FF2B5EF4-FFF2-40B4-BE49-F238E27FC236}">
                  <a16:creationId xmlns:a16="http://schemas.microsoft.com/office/drawing/2014/main" id="{E59763D9-0382-2FAB-9A04-39A7C751E660}"/>
                </a:ext>
              </a:extLst>
            </p:cNvPr>
            <p:cNvSpPr/>
            <p:nvPr/>
          </p:nvSpPr>
          <p:spPr>
            <a:xfrm>
              <a:off x="1941999" y="3129263"/>
              <a:ext cx="51537" cy="57586"/>
            </a:xfrm>
            <a:custGeom>
              <a:avLst/>
              <a:gdLst/>
              <a:ahLst/>
              <a:cxnLst/>
              <a:rect l="l" t="t" r="r" b="b"/>
              <a:pathLst>
                <a:path w="3212" h="3589" extrusionOk="0">
                  <a:moveTo>
                    <a:pt x="190" y="0"/>
                  </a:moveTo>
                  <a:lnTo>
                    <a:pt x="1" y="3589"/>
                  </a:lnTo>
                  <a:lnTo>
                    <a:pt x="3023" y="3589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46;p51">
              <a:extLst>
                <a:ext uri="{FF2B5EF4-FFF2-40B4-BE49-F238E27FC236}">
                  <a16:creationId xmlns:a16="http://schemas.microsoft.com/office/drawing/2014/main" id="{12A77D95-5EFD-EF39-4B15-D713F22E97FA}"/>
                </a:ext>
              </a:extLst>
            </p:cNvPr>
            <p:cNvSpPr/>
            <p:nvPr/>
          </p:nvSpPr>
          <p:spPr>
            <a:xfrm>
              <a:off x="1849579" y="2642875"/>
              <a:ext cx="825804" cy="474274"/>
            </a:xfrm>
            <a:custGeom>
              <a:avLst/>
              <a:gdLst/>
              <a:ahLst/>
              <a:cxnLst/>
              <a:rect l="l" t="t" r="r" b="b"/>
              <a:pathLst>
                <a:path w="51468" h="29559" extrusionOk="0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rgbClr val="ACD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47;p51">
              <a:extLst>
                <a:ext uri="{FF2B5EF4-FFF2-40B4-BE49-F238E27FC236}">
                  <a16:creationId xmlns:a16="http://schemas.microsoft.com/office/drawing/2014/main" id="{AC541417-80A2-97C0-2B21-00E0E8954F51}"/>
                </a:ext>
              </a:extLst>
            </p:cNvPr>
            <p:cNvSpPr/>
            <p:nvPr/>
          </p:nvSpPr>
          <p:spPr>
            <a:xfrm>
              <a:off x="1849579" y="2777733"/>
              <a:ext cx="592462" cy="366692"/>
            </a:xfrm>
            <a:custGeom>
              <a:avLst/>
              <a:gdLst/>
              <a:ahLst/>
              <a:cxnLst/>
              <a:rect l="l" t="t" r="r" b="b"/>
              <a:pathLst>
                <a:path w="36925" h="22854" extrusionOk="0">
                  <a:moveTo>
                    <a:pt x="0" y="0"/>
                  </a:moveTo>
                  <a:lnTo>
                    <a:pt x="0" y="1700"/>
                  </a:lnTo>
                  <a:lnTo>
                    <a:pt x="36924" y="22853"/>
                  </a:lnTo>
                  <a:lnTo>
                    <a:pt x="36924" y="21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48;p51">
              <a:extLst>
                <a:ext uri="{FF2B5EF4-FFF2-40B4-BE49-F238E27FC236}">
                  <a16:creationId xmlns:a16="http://schemas.microsoft.com/office/drawing/2014/main" id="{0DD2FC4A-E161-7B91-2376-1000346613A0}"/>
                </a:ext>
              </a:extLst>
            </p:cNvPr>
            <p:cNvSpPr/>
            <p:nvPr/>
          </p:nvSpPr>
          <p:spPr>
            <a:xfrm>
              <a:off x="1849579" y="2642875"/>
              <a:ext cx="825804" cy="474274"/>
            </a:xfrm>
            <a:custGeom>
              <a:avLst/>
              <a:gdLst/>
              <a:ahLst/>
              <a:cxnLst/>
              <a:rect l="l" t="t" r="r" b="b"/>
              <a:pathLst>
                <a:path w="51468" h="29559" extrusionOk="0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49;p51">
              <a:extLst>
                <a:ext uri="{FF2B5EF4-FFF2-40B4-BE49-F238E27FC236}">
                  <a16:creationId xmlns:a16="http://schemas.microsoft.com/office/drawing/2014/main" id="{6FC96375-65FB-9E45-9651-687B66BD5565}"/>
                </a:ext>
              </a:extLst>
            </p:cNvPr>
            <p:cNvSpPr/>
            <p:nvPr/>
          </p:nvSpPr>
          <p:spPr>
            <a:xfrm>
              <a:off x="2442025" y="2982274"/>
              <a:ext cx="233358" cy="162151"/>
            </a:xfrm>
            <a:custGeom>
              <a:avLst/>
              <a:gdLst/>
              <a:ahLst/>
              <a:cxnLst/>
              <a:rect l="l" t="t" r="r" b="b"/>
              <a:pathLst>
                <a:path w="14544" h="10106" extrusionOk="0">
                  <a:moveTo>
                    <a:pt x="14543" y="1"/>
                  </a:moveTo>
                  <a:lnTo>
                    <a:pt x="0" y="8406"/>
                  </a:lnTo>
                  <a:lnTo>
                    <a:pt x="0" y="10105"/>
                  </a:lnTo>
                  <a:lnTo>
                    <a:pt x="14543" y="1701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50;p51">
              <a:extLst>
                <a:ext uri="{FF2B5EF4-FFF2-40B4-BE49-F238E27FC236}">
                  <a16:creationId xmlns:a16="http://schemas.microsoft.com/office/drawing/2014/main" id="{E8F44201-B1DE-89B4-6C3F-8CE3D76C8759}"/>
                </a:ext>
              </a:extLst>
            </p:cNvPr>
            <p:cNvSpPr/>
            <p:nvPr/>
          </p:nvSpPr>
          <p:spPr>
            <a:xfrm>
              <a:off x="2408684" y="3048958"/>
              <a:ext cx="48504" cy="27276"/>
            </a:xfrm>
            <a:custGeom>
              <a:avLst/>
              <a:gdLst/>
              <a:ahLst/>
              <a:cxnLst/>
              <a:rect l="l" t="t" r="r" b="b"/>
              <a:pathLst>
                <a:path w="3023" h="1700" extrusionOk="0">
                  <a:moveTo>
                    <a:pt x="1039" y="0"/>
                  </a:moveTo>
                  <a:lnTo>
                    <a:pt x="3023" y="1133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51;p51">
              <a:extLst>
                <a:ext uri="{FF2B5EF4-FFF2-40B4-BE49-F238E27FC236}">
                  <a16:creationId xmlns:a16="http://schemas.microsoft.com/office/drawing/2014/main" id="{71D7B96B-9B30-81A0-491A-73A111965A5F}"/>
                </a:ext>
              </a:extLst>
            </p:cNvPr>
            <p:cNvSpPr/>
            <p:nvPr/>
          </p:nvSpPr>
          <p:spPr>
            <a:xfrm>
              <a:off x="2370801" y="3026222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40" y="1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52;p51">
              <a:extLst>
                <a:ext uri="{FF2B5EF4-FFF2-40B4-BE49-F238E27FC236}">
                  <a16:creationId xmlns:a16="http://schemas.microsoft.com/office/drawing/2014/main" id="{416CC4F1-5D6B-1C05-A2B8-05F7744296B3}"/>
                </a:ext>
              </a:extLst>
            </p:cNvPr>
            <p:cNvSpPr/>
            <p:nvPr/>
          </p:nvSpPr>
          <p:spPr>
            <a:xfrm>
              <a:off x="1905641" y="2758030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945" y="1"/>
                  </a:moveTo>
                  <a:lnTo>
                    <a:pt x="2928" y="1039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53;p51">
              <a:extLst>
                <a:ext uri="{FF2B5EF4-FFF2-40B4-BE49-F238E27FC236}">
                  <a16:creationId xmlns:a16="http://schemas.microsoft.com/office/drawing/2014/main" id="{1637EA2E-99A1-D96B-C51D-23820D1D13DD}"/>
                </a:ext>
              </a:extLst>
            </p:cNvPr>
            <p:cNvSpPr/>
            <p:nvPr/>
          </p:nvSpPr>
          <p:spPr>
            <a:xfrm>
              <a:off x="2431419" y="3029254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1700" y="0"/>
                  </a:moveTo>
                  <a:lnTo>
                    <a:pt x="3589" y="1134"/>
                  </a:lnTo>
                  <a:lnTo>
                    <a:pt x="1983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54;p51">
              <a:extLst>
                <a:ext uri="{FF2B5EF4-FFF2-40B4-BE49-F238E27FC236}">
                  <a16:creationId xmlns:a16="http://schemas.microsoft.com/office/drawing/2014/main" id="{DAEADA99-76EE-4AC8-F0E7-F3D2447BCA41}"/>
                </a:ext>
              </a:extLst>
            </p:cNvPr>
            <p:cNvSpPr/>
            <p:nvPr/>
          </p:nvSpPr>
          <p:spPr>
            <a:xfrm>
              <a:off x="2392013" y="3006518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701" y="1"/>
                  </a:moveTo>
                  <a:lnTo>
                    <a:pt x="3684" y="1134"/>
                  </a:lnTo>
                  <a:lnTo>
                    <a:pt x="1984" y="2173"/>
                  </a:lnTo>
                  <a:lnTo>
                    <a:pt x="1" y="1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55;p51">
              <a:extLst>
                <a:ext uri="{FF2B5EF4-FFF2-40B4-BE49-F238E27FC236}">
                  <a16:creationId xmlns:a16="http://schemas.microsoft.com/office/drawing/2014/main" id="{607C5EFE-D8B9-4621-D846-DD3E4C6ABE30}"/>
                </a:ext>
              </a:extLst>
            </p:cNvPr>
            <p:cNvSpPr/>
            <p:nvPr/>
          </p:nvSpPr>
          <p:spPr>
            <a:xfrm>
              <a:off x="2004125" y="2783798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56;p51">
              <a:extLst>
                <a:ext uri="{FF2B5EF4-FFF2-40B4-BE49-F238E27FC236}">
                  <a16:creationId xmlns:a16="http://schemas.microsoft.com/office/drawing/2014/main" id="{15DF69A3-D731-63B4-EFBB-84A510FF5334}"/>
                </a:ext>
              </a:extLst>
            </p:cNvPr>
            <p:cNvSpPr/>
            <p:nvPr/>
          </p:nvSpPr>
          <p:spPr>
            <a:xfrm>
              <a:off x="2043531" y="2805009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1700" y="0"/>
                  </a:moveTo>
                  <a:lnTo>
                    <a:pt x="3589" y="1133"/>
                  </a:lnTo>
                  <a:lnTo>
                    <a:pt x="1983" y="2172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57;p51">
              <a:extLst>
                <a:ext uri="{FF2B5EF4-FFF2-40B4-BE49-F238E27FC236}">
                  <a16:creationId xmlns:a16="http://schemas.microsoft.com/office/drawing/2014/main" id="{1534A722-F41C-9B7B-6C7D-FE5B5020E6B8}"/>
                </a:ext>
              </a:extLst>
            </p:cNvPr>
            <p:cNvSpPr/>
            <p:nvPr/>
          </p:nvSpPr>
          <p:spPr>
            <a:xfrm>
              <a:off x="2082922" y="2827729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606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58;p51">
              <a:extLst>
                <a:ext uri="{FF2B5EF4-FFF2-40B4-BE49-F238E27FC236}">
                  <a16:creationId xmlns:a16="http://schemas.microsoft.com/office/drawing/2014/main" id="{A4600465-D241-6C28-A29A-5D06937CA512}"/>
                </a:ext>
              </a:extLst>
            </p:cNvPr>
            <p:cNvSpPr/>
            <p:nvPr/>
          </p:nvSpPr>
          <p:spPr>
            <a:xfrm>
              <a:off x="2120804" y="2850465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0" y="0"/>
                  </a:moveTo>
                  <a:lnTo>
                    <a:pt x="3683" y="1133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59;p51">
              <a:extLst>
                <a:ext uri="{FF2B5EF4-FFF2-40B4-BE49-F238E27FC236}">
                  <a16:creationId xmlns:a16="http://schemas.microsoft.com/office/drawing/2014/main" id="{9A03670D-2E86-9053-F023-62FCA4EBCFAE}"/>
                </a:ext>
              </a:extLst>
            </p:cNvPr>
            <p:cNvSpPr/>
            <p:nvPr/>
          </p:nvSpPr>
          <p:spPr>
            <a:xfrm>
              <a:off x="2160195" y="287318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60;p51">
              <a:extLst>
                <a:ext uri="{FF2B5EF4-FFF2-40B4-BE49-F238E27FC236}">
                  <a16:creationId xmlns:a16="http://schemas.microsoft.com/office/drawing/2014/main" id="{DDC9CE4B-86CD-87E6-BB15-5A4D6BADBD27}"/>
                </a:ext>
              </a:extLst>
            </p:cNvPr>
            <p:cNvSpPr/>
            <p:nvPr/>
          </p:nvSpPr>
          <p:spPr>
            <a:xfrm>
              <a:off x="2198077" y="2895920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0" y="0"/>
                  </a:moveTo>
                  <a:lnTo>
                    <a:pt x="3683" y="1039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61;p51">
              <a:extLst>
                <a:ext uri="{FF2B5EF4-FFF2-40B4-BE49-F238E27FC236}">
                  <a16:creationId xmlns:a16="http://schemas.microsoft.com/office/drawing/2014/main" id="{5E22057D-D2DB-CCA5-4ACF-318C925106D6}"/>
                </a:ext>
              </a:extLst>
            </p:cNvPr>
            <p:cNvSpPr/>
            <p:nvPr/>
          </p:nvSpPr>
          <p:spPr>
            <a:xfrm>
              <a:off x="2237467" y="2917132"/>
              <a:ext cx="57602" cy="34866"/>
            </a:xfrm>
            <a:custGeom>
              <a:avLst/>
              <a:gdLst/>
              <a:ahLst/>
              <a:cxnLst/>
              <a:rect l="l" t="t" r="r" b="b"/>
              <a:pathLst>
                <a:path w="3590" h="2173" extrusionOk="0">
                  <a:moveTo>
                    <a:pt x="1700" y="0"/>
                  </a:moveTo>
                  <a:lnTo>
                    <a:pt x="3589" y="1133"/>
                  </a:lnTo>
                  <a:lnTo>
                    <a:pt x="1984" y="2172"/>
                  </a:lnTo>
                  <a:lnTo>
                    <a:pt x="1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62;p51">
              <a:extLst>
                <a:ext uri="{FF2B5EF4-FFF2-40B4-BE49-F238E27FC236}">
                  <a16:creationId xmlns:a16="http://schemas.microsoft.com/office/drawing/2014/main" id="{C2574489-F09F-9ABE-6422-7C320D75C17E}"/>
                </a:ext>
              </a:extLst>
            </p:cNvPr>
            <p:cNvSpPr/>
            <p:nvPr/>
          </p:nvSpPr>
          <p:spPr>
            <a:xfrm>
              <a:off x="2276858" y="2939852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606" y="1"/>
                  </a:moveTo>
                  <a:lnTo>
                    <a:pt x="3589" y="1134"/>
                  </a:lnTo>
                  <a:lnTo>
                    <a:pt x="1890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63;p51">
              <a:extLst>
                <a:ext uri="{FF2B5EF4-FFF2-40B4-BE49-F238E27FC236}">
                  <a16:creationId xmlns:a16="http://schemas.microsoft.com/office/drawing/2014/main" id="{A3E3E1B1-27FA-D703-BDA4-BCF357038120}"/>
                </a:ext>
              </a:extLst>
            </p:cNvPr>
            <p:cNvSpPr/>
            <p:nvPr/>
          </p:nvSpPr>
          <p:spPr>
            <a:xfrm>
              <a:off x="2314740" y="2962587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64;p51">
              <a:extLst>
                <a:ext uri="{FF2B5EF4-FFF2-40B4-BE49-F238E27FC236}">
                  <a16:creationId xmlns:a16="http://schemas.microsoft.com/office/drawing/2014/main" id="{781D7F3F-71C8-7E22-8355-38CEEC61348E}"/>
                </a:ext>
              </a:extLst>
            </p:cNvPr>
            <p:cNvSpPr/>
            <p:nvPr/>
          </p:nvSpPr>
          <p:spPr>
            <a:xfrm>
              <a:off x="2354147" y="2985307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65;p51">
              <a:extLst>
                <a:ext uri="{FF2B5EF4-FFF2-40B4-BE49-F238E27FC236}">
                  <a16:creationId xmlns:a16="http://schemas.microsoft.com/office/drawing/2014/main" id="{81A21F25-81ED-2BB9-8108-706C4F0BF34E}"/>
                </a:ext>
              </a:extLst>
            </p:cNvPr>
            <p:cNvSpPr/>
            <p:nvPr/>
          </p:nvSpPr>
          <p:spPr>
            <a:xfrm>
              <a:off x="1926852" y="2738342"/>
              <a:ext cx="96992" cy="56077"/>
            </a:xfrm>
            <a:custGeom>
              <a:avLst/>
              <a:gdLst/>
              <a:ahLst/>
              <a:cxnLst/>
              <a:rect l="l" t="t" r="r" b="b"/>
              <a:pathLst>
                <a:path w="6045" h="3495" extrusionOk="0">
                  <a:moveTo>
                    <a:pt x="1" y="944"/>
                  </a:moveTo>
                  <a:lnTo>
                    <a:pt x="1700" y="0"/>
                  </a:lnTo>
                  <a:lnTo>
                    <a:pt x="6044" y="2550"/>
                  </a:lnTo>
                  <a:lnTo>
                    <a:pt x="4345" y="34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66;p51">
              <a:extLst>
                <a:ext uri="{FF2B5EF4-FFF2-40B4-BE49-F238E27FC236}">
                  <a16:creationId xmlns:a16="http://schemas.microsoft.com/office/drawing/2014/main" id="{08060903-ECD0-3415-3A07-3214A1AB7CD2}"/>
                </a:ext>
              </a:extLst>
            </p:cNvPr>
            <p:cNvSpPr/>
            <p:nvPr/>
          </p:nvSpPr>
          <p:spPr>
            <a:xfrm>
              <a:off x="2443533" y="3000470"/>
              <a:ext cx="77289" cy="43947"/>
            </a:xfrm>
            <a:custGeom>
              <a:avLst/>
              <a:gdLst/>
              <a:ahLst/>
              <a:cxnLst/>
              <a:rect l="l" t="t" r="r" b="b"/>
              <a:pathLst>
                <a:path w="4817" h="2739" extrusionOk="0">
                  <a:moveTo>
                    <a:pt x="1" y="945"/>
                  </a:moveTo>
                  <a:lnTo>
                    <a:pt x="1700" y="0"/>
                  </a:lnTo>
                  <a:lnTo>
                    <a:pt x="4817" y="1794"/>
                  </a:lnTo>
                  <a:lnTo>
                    <a:pt x="3117" y="27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67;p51">
              <a:extLst>
                <a:ext uri="{FF2B5EF4-FFF2-40B4-BE49-F238E27FC236}">
                  <a16:creationId xmlns:a16="http://schemas.microsoft.com/office/drawing/2014/main" id="{A23BD0C3-5AB8-0533-3DF8-8AB5C44A87BD}"/>
                </a:ext>
              </a:extLst>
            </p:cNvPr>
            <p:cNvSpPr/>
            <p:nvPr/>
          </p:nvSpPr>
          <p:spPr>
            <a:xfrm>
              <a:off x="1958669" y="2720147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68;p51">
              <a:extLst>
                <a:ext uri="{FF2B5EF4-FFF2-40B4-BE49-F238E27FC236}">
                  <a16:creationId xmlns:a16="http://schemas.microsoft.com/office/drawing/2014/main" id="{9CAA190F-C3CA-4AF9-367F-16B67437E483}"/>
                </a:ext>
              </a:extLst>
            </p:cNvPr>
            <p:cNvSpPr/>
            <p:nvPr/>
          </p:nvSpPr>
          <p:spPr>
            <a:xfrm>
              <a:off x="2467777" y="2977734"/>
              <a:ext cx="84862" cy="48504"/>
            </a:xfrm>
            <a:custGeom>
              <a:avLst/>
              <a:gdLst/>
              <a:ahLst/>
              <a:cxnLst/>
              <a:rect l="l" t="t" r="r" b="b"/>
              <a:pathLst>
                <a:path w="5289" h="3023" extrusionOk="0">
                  <a:moveTo>
                    <a:pt x="1606" y="1"/>
                  </a:moveTo>
                  <a:lnTo>
                    <a:pt x="5289" y="2078"/>
                  </a:lnTo>
                  <a:lnTo>
                    <a:pt x="3589" y="3023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69;p51">
              <a:extLst>
                <a:ext uri="{FF2B5EF4-FFF2-40B4-BE49-F238E27FC236}">
                  <a16:creationId xmlns:a16="http://schemas.microsoft.com/office/drawing/2014/main" id="{31C3333A-FAC5-526A-BDB1-421F713CCC25}"/>
                </a:ext>
              </a:extLst>
            </p:cNvPr>
            <p:cNvSpPr/>
            <p:nvPr/>
          </p:nvSpPr>
          <p:spPr>
            <a:xfrm>
              <a:off x="2095036" y="2762570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" y="945"/>
                  </a:moveTo>
                  <a:lnTo>
                    <a:pt x="1984" y="2079"/>
                  </a:lnTo>
                  <a:lnTo>
                    <a:pt x="3684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70;p51">
              <a:extLst>
                <a:ext uri="{FF2B5EF4-FFF2-40B4-BE49-F238E27FC236}">
                  <a16:creationId xmlns:a16="http://schemas.microsoft.com/office/drawing/2014/main" id="{01BC62EC-EAA9-BAA2-3D0B-9222C0DACABC}"/>
                </a:ext>
              </a:extLst>
            </p:cNvPr>
            <p:cNvSpPr/>
            <p:nvPr/>
          </p:nvSpPr>
          <p:spPr>
            <a:xfrm>
              <a:off x="2137459" y="2786814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890" y="2078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71;p51">
              <a:extLst>
                <a:ext uri="{FF2B5EF4-FFF2-40B4-BE49-F238E27FC236}">
                  <a16:creationId xmlns:a16="http://schemas.microsoft.com/office/drawing/2014/main" id="{37436183-6442-9988-323E-1CDDCAD5AEF7}"/>
                </a:ext>
              </a:extLst>
            </p:cNvPr>
            <p:cNvSpPr/>
            <p:nvPr/>
          </p:nvSpPr>
          <p:spPr>
            <a:xfrm>
              <a:off x="2179898" y="2811058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040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72;p51">
              <a:extLst>
                <a:ext uri="{FF2B5EF4-FFF2-40B4-BE49-F238E27FC236}">
                  <a16:creationId xmlns:a16="http://schemas.microsoft.com/office/drawing/2014/main" id="{04AA3EE8-8DC7-81DC-E4B5-A39C912867E3}"/>
                </a:ext>
              </a:extLst>
            </p:cNvPr>
            <p:cNvSpPr/>
            <p:nvPr/>
          </p:nvSpPr>
          <p:spPr>
            <a:xfrm>
              <a:off x="2220797" y="2833794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1039"/>
                  </a:moveTo>
                  <a:lnTo>
                    <a:pt x="1984" y="2078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73;p51">
              <a:extLst>
                <a:ext uri="{FF2B5EF4-FFF2-40B4-BE49-F238E27FC236}">
                  <a16:creationId xmlns:a16="http://schemas.microsoft.com/office/drawing/2014/main" id="{B76F671B-2F51-AC19-F065-A75071C38EFB}"/>
                </a:ext>
              </a:extLst>
            </p:cNvPr>
            <p:cNvSpPr/>
            <p:nvPr/>
          </p:nvSpPr>
          <p:spPr>
            <a:xfrm>
              <a:off x="2263220" y="2858038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74;p51">
              <a:extLst>
                <a:ext uri="{FF2B5EF4-FFF2-40B4-BE49-F238E27FC236}">
                  <a16:creationId xmlns:a16="http://schemas.microsoft.com/office/drawing/2014/main" id="{0E18705A-16D1-95A8-A644-9F01CC9E89A7}"/>
                </a:ext>
              </a:extLst>
            </p:cNvPr>
            <p:cNvSpPr/>
            <p:nvPr/>
          </p:nvSpPr>
          <p:spPr>
            <a:xfrm>
              <a:off x="2305659" y="2882282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75;p51">
              <a:extLst>
                <a:ext uri="{FF2B5EF4-FFF2-40B4-BE49-F238E27FC236}">
                  <a16:creationId xmlns:a16="http://schemas.microsoft.com/office/drawing/2014/main" id="{B85FCEE2-68A1-1BD1-2F91-91FA890A2D9C}"/>
                </a:ext>
              </a:extLst>
            </p:cNvPr>
            <p:cNvSpPr/>
            <p:nvPr/>
          </p:nvSpPr>
          <p:spPr>
            <a:xfrm>
              <a:off x="2346557" y="2906526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684" y="103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76;p51">
              <a:extLst>
                <a:ext uri="{FF2B5EF4-FFF2-40B4-BE49-F238E27FC236}">
                  <a16:creationId xmlns:a16="http://schemas.microsoft.com/office/drawing/2014/main" id="{2C438B75-F626-B790-89AA-6E004A64E678}"/>
                </a:ext>
              </a:extLst>
            </p:cNvPr>
            <p:cNvSpPr/>
            <p:nvPr/>
          </p:nvSpPr>
          <p:spPr>
            <a:xfrm>
              <a:off x="2388996" y="2929246"/>
              <a:ext cx="59094" cy="33358"/>
            </a:xfrm>
            <a:custGeom>
              <a:avLst/>
              <a:gdLst/>
              <a:ahLst/>
              <a:cxnLst/>
              <a:rect l="l" t="t" r="r" b="b"/>
              <a:pathLst>
                <a:path w="3683" h="2079" extrusionOk="0">
                  <a:moveTo>
                    <a:pt x="0" y="1040"/>
                  </a:moveTo>
                  <a:lnTo>
                    <a:pt x="1983" y="2078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77;p51">
              <a:extLst>
                <a:ext uri="{FF2B5EF4-FFF2-40B4-BE49-F238E27FC236}">
                  <a16:creationId xmlns:a16="http://schemas.microsoft.com/office/drawing/2014/main" id="{841F5FB8-E635-0E84-EB0D-06CB81CD8103}"/>
                </a:ext>
              </a:extLst>
            </p:cNvPr>
            <p:cNvSpPr/>
            <p:nvPr/>
          </p:nvSpPr>
          <p:spPr>
            <a:xfrm>
              <a:off x="2431419" y="2953490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78;p51">
              <a:extLst>
                <a:ext uri="{FF2B5EF4-FFF2-40B4-BE49-F238E27FC236}">
                  <a16:creationId xmlns:a16="http://schemas.microsoft.com/office/drawing/2014/main" id="{726FC7C4-D6AE-CFA0-2504-126C5FCAB6DE}"/>
                </a:ext>
              </a:extLst>
            </p:cNvPr>
            <p:cNvSpPr/>
            <p:nvPr/>
          </p:nvSpPr>
          <p:spPr>
            <a:xfrm>
              <a:off x="2054137" y="2738342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4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79;p51">
              <a:extLst>
                <a:ext uri="{FF2B5EF4-FFF2-40B4-BE49-F238E27FC236}">
                  <a16:creationId xmlns:a16="http://schemas.microsoft.com/office/drawing/2014/main" id="{5602C252-145A-B26A-984B-B14142351219}"/>
                </a:ext>
              </a:extLst>
            </p:cNvPr>
            <p:cNvSpPr/>
            <p:nvPr/>
          </p:nvSpPr>
          <p:spPr>
            <a:xfrm>
              <a:off x="1990487" y="2701968"/>
              <a:ext cx="83354" cy="48504"/>
            </a:xfrm>
            <a:custGeom>
              <a:avLst/>
              <a:gdLst/>
              <a:ahLst/>
              <a:cxnLst/>
              <a:rect l="l" t="t" r="r" b="b"/>
              <a:pathLst>
                <a:path w="5195" h="3023" extrusionOk="0">
                  <a:moveTo>
                    <a:pt x="1" y="945"/>
                  </a:moveTo>
                  <a:lnTo>
                    <a:pt x="1701" y="1"/>
                  </a:lnTo>
                  <a:lnTo>
                    <a:pt x="5195" y="2078"/>
                  </a:lnTo>
                  <a:lnTo>
                    <a:pt x="3495" y="3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80;p51">
              <a:extLst>
                <a:ext uri="{FF2B5EF4-FFF2-40B4-BE49-F238E27FC236}">
                  <a16:creationId xmlns:a16="http://schemas.microsoft.com/office/drawing/2014/main" id="{A1BE155C-3867-441A-8182-D7E943E7E229}"/>
                </a:ext>
              </a:extLst>
            </p:cNvPr>
            <p:cNvSpPr/>
            <p:nvPr/>
          </p:nvSpPr>
          <p:spPr>
            <a:xfrm>
              <a:off x="2487481" y="2951982"/>
              <a:ext cx="96992" cy="56077"/>
            </a:xfrm>
            <a:custGeom>
              <a:avLst/>
              <a:gdLst/>
              <a:ahLst/>
              <a:cxnLst/>
              <a:rect l="l" t="t" r="r" b="b"/>
              <a:pathLst>
                <a:path w="6045" h="3495" extrusionOk="0">
                  <a:moveTo>
                    <a:pt x="1700" y="0"/>
                  </a:moveTo>
                  <a:lnTo>
                    <a:pt x="6044" y="2550"/>
                  </a:lnTo>
                  <a:lnTo>
                    <a:pt x="4344" y="3494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81;p51">
              <a:extLst>
                <a:ext uri="{FF2B5EF4-FFF2-40B4-BE49-F238E27FC236}">
                  <a16:creationId xmlns:a16="http://schemas.microsoft.com/office/drawing/2014/main" id="{848DA454-AF34-AB9D-35A1-10389DF1A03B}"/>
                </a:ext>
              </a:extLst>
            </p:cNvPr>
            <p:cNvSpPr/>
            <p:nvPr/>
          </p:nvSpPr>
          <p:spPr>
            <a:xfrm>
              <a:off x="2448074" y="2930770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82;p51">
              <a:extLst>
                <a:ext uri="{FF2B5EF4-FFF2-40B4-BE49-F238E27FC236}">
                  <a16:creationId xmlns:a16="http://schemas.microsoft.com/office/drawing/2014/main" id="{AABEC50A-2B30-BBEC-B3D1-14D30E7C23DB}"/>
                </a:ext>
              </a:extLst>
            </p:cNvPr>
            <p:cNvSpPr/>
            <p:nvPr/>
          </p:nvSpPr>
          <p:spPr>
            <a:xfrm>
              <a:off x="2099593" y="2729245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83;p51">
              <a:extLst>
                <a:ext uri="{FF2B5EF4-FFF2-40B4-BE49-F238E27FC236}">
                  <a16:creationId xmlns:a16="http://schemas.microsoft.com/office/drawing/2014/main" id="{AB4486CE-BE43-789B-F016-86C02F369632}"/>
                </a:ext>
              </a:extLst>
            </p:cNvPr>
            <p:cNvSpPr/>
            <p:nvPr/>
          </p:nvSpPr>
          <p:spPr>
            <a:xfrm>
              <a:off x="2137459" y="2750456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" y="1039"/>
                  </a:moveTo>
                  <a:lnTo>
                    <a:pt x="1984" y="2172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84;p51">
              <a:extLst>
                <a:ext uri="{FF2B5EF4-FFF2-40B4-BE49-F238E27FC236}">
                  <a16:creationId xmlns:a16="http://schemas.microsoft.com/office/drawing/2014/main" id="{DA9EFD74-57D8-B41C-3F24-687FA5968A75}"/>
                </a:ext>
              </a:extLst>
            </p:cNvPr>
            <p:cNvSpPr/>
            <p:nvPr/>
          </p:nvSpPr>
          <p:spPr>
            <a:xfrm>
              <a:off x="2176865" y="2773192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85;p51">
              <a:extLst>
                <a:ext uri="{FF2B5EF4-FFF2-40B4-BE49-F238E27FC236}">
                  <a16:creationId xmlns:a16="http://schemas.microsoft.com/office/drawing/2014/main" id="{6490C0F9-6171-0D89-A953-6F725A5EFDCD}"/>
                </a:ext>
              </a:extLst>
            </p:cNvPr>
            <p:cNvSpPr/>
            <p:nvPr/>
          </p:nvSpPr>
          <p:spPr>
            <a:xfrm>
              <a:off x="2216256" y="2795912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86;p51">
              <a:extLst>
                <a:ext uri="{FF2B5EF4-FFF2-40B4-BE49-F238E27FC236}">
                  <a16:creationId xmlns:a16="http://schemas.microsoft.com/office/drawing/2014/main" id="{98DF6809-7CD0-893C-FC0B-D201E653F11A}"/>
                </a:ext>
              </a:extLst>
            </p:cNvPr>
            <p:cNvSpPr/>
            <p:nvPr/>
          </p:nvSpPr>
          <p:spPr>
            <a:xfrm>
              <a:off x="2254138" y="2818648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87;p51">
              <a:extLst>
                <a:ext uri="{FF2B5EF4-FFF2-40B4-BE49-F238E27FC236}">
                  <a16:creationId xmlns:a16="http://schemas.microsoft.com/office/drawing/2014/main" id="{275B4EA1-4A92-CCE1-47CA-19723BBA8ED7}"/>
                </a:ext>
              </a:extLst>
            </p:cNvPr>
            <p:cNvSpPr/>
            <p:nvPr/>
          </p:nvSpPr>
          <p:spPr>
            <a:xfrm>
              <a:off x="2293529" y="2841367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88;p51">
              <a:extLst>
                <a:ext uri="{FF2B5EF4-FFF2-40B4-BE49-F238E27FC236}">
                  <a16:creationId xmlns:a16="http://schemas.microsoft.com/office/drawing/2014/main" id="{A794DB39-A7F6-17D8-CEAA-BF0C8800B66E}"/>
                </a:ext>
              </a:extLst>
            </p:cNvPr>
            <p:cNvSpPr/>
            <p:nvPr/>
          </p:nvSpPr>
          <p:spPr>
            <a:xfrm>
              <a:off x="2331411" y="2862579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" y="1039"/>
                  </a:moveTo>
                  <a:lnTo>
                    <a:pt x="1984" y="2173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89;p51">
              <a:extLst>
                <a:ext uri="{FF2B5EF4-FFF2-40B4-BE49-F238E27FC236}">
                  <a16:creationId xmlns:a16="http://schemas.microsoft.com/office/drawing/2014/main" id="{DB8D0C11-3390-EB70-8EFF-DAA16DCD20E0}"/>
                </a:ext>
              </a:extLst>
            </p:cNvPr>
            <p:cNvSpPr/>
            <p:nvPr/>
          </p:nvSpPr>
          <p:spPr>
            <a:xfrm>
              <a:off x="2370801" y="2885315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944"/>
                  </a:moveTo>
                  <a:lnTo>
                    <a:pt x="1984" y="2078"/>
                  </a:lnTo>
                  <a:lnTo>
                    <a:pt x="3684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90;p51">
              <a:extLst>
                <a:ext uri="{FF2B5EF4-FFF2-40B4-BE49-F238E27FC236}">
                  <a16:creationId xmlns:a16="http://schemas.microsoft.com/office/drawing/2014/main" id="{7365FDA7-960B-3005-ABA2-379224B3766C}"/>
                </a:ext>
              </a:extLst>
            </p:cNvPr>
            <p:cNvSpPr/>
            <p:nvPr/>
          </p:nvSpPr>
          <p:spPr>
            <a:xfrm>
              <a:off x="2410208" y="2908034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91;p51">
              <a:extLst>
                <a:ext uri="{FF2B5EF4-FFF2-40B4-BE49-F238E27FC236}">
                  <a16:creationId xmlns:a16="http://schemas.microsoft.com/office/drawing/2014/main" id="{BFC3CDD9-ADD1-DCDF-3773-A8F97DAFDEDC}"/>
                </a:ext>
              </a:extLst>
            </p:cNvPr>
            <p:cNvSpPr/>
            <p:nvPr/>
          </p:nvSpPr>
          <p:spPr>
            <a:xfrm>
              <a:off x="2022304" y="2683789"/>
              <a:ext cx="93960" cy="54569"/>
            </a:xfrm>
            <a:custGeom>
              <a:avLst/>
              <a:gdLst/>
              <a:ahLst/>
              <a:cxnLst/>
              <a:rect l="l" t="t" r="r" b="b"/>
              <a:pathLst>
                <a:path w="5856" h="3401" extrusionOk="0">
                  <a:moveTo>
                    <a:pt x="1606" y="0"/>
                  </a:moveTo>
                  <a:lnTo>
                    <a:pt x="5856" y="2456"/>
                  </a:lnTo>
                  <a:lnTo>
                    <a:pt x="4156" y="3400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92;p51">
              <a:extLst>
                <a:ext uri="{FF2B5EF4-FFF2-40B4-BE49-F238E27FC236}">
                  <a16:creationId xmlns:a16="http://schemas.microsoft.com/office/drawing/2014/main" id="{DE80B35E-5BF7-2F63-CD5A-65848BBD2BD4}"/>
                </a:ext>
              </a:extLst>
            </p:cNvPr>
            <p:cNvSpPr/>
            <p:nvPr/>
          </p:nvSpPr>
          <p:spPr>
            <a:xfrm>
              <a:off x="2557180" y="2956522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983" y="2078"/>
                  </a:moveTo>
                  <a:lnTo>
                    <a:pt x="3683" y="1134"/>
                  </a:ln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95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93;p51">
              <a:extLst>
                <a:ext uri="{FF2B5EF4-FFF2-40B4-BE49-F238E27FC236}">
                  <a16:creationId xmlns:a16="http://schemas.microsoft.com/office/drawing/2014/main" id="{0A236B56-0549-AC91-24FE-CEA70A4F3191}"/>
                </a:ext>
              </a:extLst>
            </p:cNvPr>
            <p:cNvSpPr/>
            <p:nvPr/>
          </p:nvSpPr>
          <p:spPr>
            <a:xfrm>
              <a:off x="2519298" y="2933803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1889" y="2172"/>
                  </a:moveTo>
                  <a:lnTo>
                    <a:pt x="3589" y="1133"/>
                  </a:lnTo>
                  <a:lnTo>
                    <a:pt x="1700" y="0"/>
                  </a:lnTo>
                  <a:lnTo>
                    <a:pt x="0" y="1039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94;p51">
              <a:extLst>
                <a:ext uri="{FF2B5EF4-FFF2-40B4-BE49-F238E27FC236}">
                  <a16:creationId xmlns:a16="http://schemas.microsoft.com/office/drawing/2014/main" id="{1431F49C-BE67-F188-6DE7-1C4518154E21}"/>
                </a:ext>
              </a:extLst>
            </p:cNvPr>
            <p:cNvSpPr/>
            <p:nvPr/>
          </p:nvSpPr>
          <p:spPr>
            <a:xfrm>
              <a:off x="2479907" y="2912575"/>
              <a:ext cx="59094" cy="33358"/>
            </a:xfrm>
            <a:custGeom>
              <a:avLst/>
              <a:gdLst/>
              <a:ahLst/>
              <a:cxnLst/>
              <a:rect l="l" t="t" r="r" b="b"/>
              <a:pathLst>
                <a:path w="3683" h="2079" extrusionOk="0">
                  <a:moveTo>
                    <a:pt x="1983" y="2079"/>
                  </a:move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95;p51">
              <a:extLst>
                <a:ext uri="{FF2B5EF4-FFF2-40B4-BE49-F238E27FC236}">
                  <a16:creationId xmlns:a16="http://schemas.microsoft.com/office/drawing/2014/main" id="{6CEEBD2D-2CD4-EE76-ED02-CBE7005F5437}"/>
                </a:ext>
              </a:extLst>
            </p:cNvPr>
            <p:cNvSpPr/>
            <p:nvPr/>
          </p:nvSpPr>
          <p:spPr>
            <a:xfrm>
              <a:off x="2442025" y="288985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983" y="2078"/>
                  </a:moveTo>
                  <a:lnTo>
                    <a:pt x="3589" y="1134"/>
                  </a:lnTo>
                  <a:lnTo>
                    <a:pt x="1700" y="0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96;p51">
              <a:extLst>
                <a:ext uri="{FF2B5EF4-FFF2-40B4-BE49-F238E27FC236}">
                  <a16:creationId xmlns:a16="http://schemas.microsoft.com/office/drawing/2014/main" id="{99786C94-C2C9-BE56-6765-6034CAF2D90C}"/>
                </a:ext>
              </a:extLst>
            </p:cNvPr>
            <p:cNvSpPr/>
            <p:nvPr/>
          </p:nvSpPr>
          <p:spPr>
            <a:xfrm>
              <a:off x="2169292" y="2732277"/>
              <a:ext cx="290928" cy="168200"/>
            </a:xfrm>
            <a:custGeom>
              <a:avLst/>
              <a:gdLst/>
              <a:ahLst/>
              <a:cxnLst/>
              <a:rect l="l" t="t" r="r" b="b"/>
              <a:pathLst>
                <a:path w="18132" h="10483" extrusionOk="0">
                  <a:moveTo>
                    <a:pt x="0" y="1039"/>
                  </a:moveTo>
                  <a:lnTo>
                    <a:pt x="1700" y="0"/>
                  </a:lnTo>
                  <a:lnTo>
                    <a:pt x="18131" y="9538"/>
                  </a:lnTo>
                  <a:lnTo>
                    <a:pt x="16526" y="104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97;p51">
              <a:extLst>
                <a:ext uri="{FF2B5EF4-FFF2-40B4-BE49-F238E27FC236}">
                  <a16:creationId xmlns:a16="http://schemas.microsoft.com/office/drawing/2014/main" id="{22739DCC-2AF6-6503-C1AF-D1FF64C86EF6}"/>
                </a:ext>
              </a:extLst>
            </p:cNvPr>
            <p:cNvSpPr/>
            <p:nvPr/>
          </p:nvSpPr>
          <p:spPr>
            <a:xfrm>
              <a:off x="2143524" y="2711066"/>
              <a:ext cx="45472" cy="25768"/>
            </a:xfrm>
            <a:custGeom>
              <a:avLst/>
              <a:gdLst/>
              <a:ahLst/>
              <a:cxnLst/>
              <a:rect l="l" t="t" r="r" b="b"/>
              <a:pathLst>
                <a:path w="2834" h="1606" extrusionOk="0">
                  <a:moveTo>
                    <a:pt x="945" y="0"/>
                  </a:moveTo>
                  <a:lnTo>
                    <a:pt x="2834" y="1039"/>
                  </a:lnTo>
                  <a:lnTo>
                    <a:pt x="1984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98;p51">
              <a:extLst>
                <a:ext uri="{FF2B5EF4-FFF2-40B4-BE49-F238E27FC236}">
                  <a16:creationId xmlns:a16="http://schemas.microsoft.com/office/drawing/2014/main" id="{334D2C2C-6243-7844-9211-F3B7645CFC49}"/>
                </a:ext>
              </a:extLst>
            </p:cNvPr>
            <p:cNvSpPr/>
            <p:nvPr/>
          </p:nvSpPr>
          <p:spPr>
            <a:xfrm>
              <a:off x="2092003" y="2688330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701" y="1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99;p51">
              <a:extLst>
                <a:ext uri="{FF2B5EF4-FFF2-40B4-BE49-F238E27FC236}">
                  <a16:creationId xmlns:a16="http://schemas.microsoft.com/office/drawing/2014/main" id="{E6CF0852-5E78-62BE-5839-9D16C333F52C}"/>
                </a:ext>
              </a:extLst>
            </p:cNvPr>
            <p:cNvSpPr/>
            <p:nvPr/>
          </p:nvSpPr>
          <p:spPr>
            <a:xfrm>
              <a:off x="2066251" y="2665610"/>
              <a:ext cx="45472" cy="25768"/>
            </a:xfrm>
            <a:custGeom>
              <a:avLst/>
              <a:gdLst/>
              <a:ahLst/>
              <a:cxnLst/>
              <a:rect l="l" t="t" r="r" b="b"/>
              <a:pathLst>
                <a:path w="2834" h="1606" extrusionOk="0">
                  <a:moveTo>
                    <a:pt x="850" y="0"/>
                  </a:moveTo>
                  <a:lnTo>
                    <a:pt x="2834" y="1133"/>
                  </a:lnTo>
                  <a:lnTo>
                    <a:pt x="1889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800;p51">
              <a:extLst>
                <a:ext uri="{FF2B5EF4-FFF2-40B4-BE49-F238E27FC236}">
                  <a16:creationId xmlns:a16="http://schemas.microsoft.com/office/drawing/2014/main" id="{4A946EF2-C668-433F-193D-8CE7F499E760}"/>
                </a:ext>
              </a:extLst>
            </p:cNvPr>
            <p:cNvSpPr/>
            <p:nvPr/>
          </p:nvSpPr>
          <p:spPr>
            <a:xfrm>
              <a:off x="1999584" y="2744391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801;p51">
              <a:extLst>
                <a:ext uri="{FF2B5EF4-FFF2-40B4-BE49-F238E27FC236}">
                  <a16:creationId xmlns:a16="http://schemas.microsoft.com/office/drawing/2014/main" id="{0510B7EA-5C77-1869-093B-E404C03FFA5C}"/>
                </a:ext>
              </a:extLst>
            </p:cNvPr>
            <p:cNvSpPr/>
            <p:nvPr/>
          </p:nvSpPr>
          <p:spPr>
            <a:xfrm>
              <a:off x="2040499" y="2767127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802;p51">
              <a:extLst>
                <a:ext uri="{FF2B5EF4-FFF2-40B4-BE49-F238E27FC236}">
                  <a16:creationId xmlns:a16="http://schemas.microsoft.com/office/drawing/2014/main" id="{74F27D92-D33A-DB28-0D5D-5EE45F348077}"/>
                </a:ext>
              </a:extLst>
            </p:cNvPr>
            <p:cNvSpPr/>
            <p:nvPr/>
          </p:nvSpPr>
          <p:spPr>
            <a:xfrm>
              <a:off x="2081398" y="2791371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803;p51">
              <a:extLst>
                <a:ext uri="{FF2B5EF4-FFF2-40B4-BE49-F238E27FC236}">
                  <a16:creationId xmlns:a16="http://schemas.microsoft.com/office/drawing/2014/main" id="{38AF600E-9432-0724-D74A-98FF1773B9B7}"/>
                </a:ext>
              </a:extLst>
            </p:cNvPr>
            <p:cNvSpPr/>
            <p:nvPr/>
          </p:nvSpPr>
          <p:spPr>
            <a:xfrm>
              <a:off x="2122312" y="2814091"/>
              <a:ext cx="57602" cy="34866"/>
            </a:xfrm>
            <a:custGeom>
              <a:avLst/>
              <a:gdLst/>
              <a:ahLst/>
              <a:cxnLst/>
              <a:rect l="l" t="t" r="r" b="b"/>
              <a:pathLst>
                <a:path w="3590" h="2173" extrusionOk="0">
                  <a:moveTo>
                    <a:pt x="1" y="1040"/>
                  </a:moveTo>
                  <a:lnTo>
                    <a:pt x="1984" y="2173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804;p51">
              <a:extLst>
                <a:ext uri="{FF2B5EF4-FFF2-40B4-BE49-F238E27FC236}">
                  <a16:creationId xmlns:a16="http://schemas.microsoft.com/office/drawing/2014/main" id="{4312461D-CD89-2E85-09CB-1F9D5D9D8788}"/>
                </a:ext>
              </a:extLst>
            </p:cNvPr>
            <p:cNvSpPr/>
            <p:nvPr/>
          </p:nvSpPr>
          <p:spPr>
            <a:xfrm>
              <a:off x="2163227" y="283833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805;p51">
              <a:extLst>
                <a:ext uri="{FF2B5EF4-FFF2-40B4-BE49-F238E27FC236}">
                  <a16:creationId xmlns:a16="http://schemas.microsoft.com/office/drawing/2014/main" id="{CF28A990-C16F-614C-CDF2-15AA4CB2F509}"/>
                </a:ext>
              </a:extLst>
            </p:cNvPr>
            <p:cNvSpPr/>
            <p:nvPr/>
          </p:nvSpPr>
          <p:spPr>
            <a:xfrm>
              <a:off x="2204142" y="2861071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0" y="1039"/>
                  </a:moveTo>
                  <a:lnTo>
                    <a:pt x="1983" y="2172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806;p51">
              <a:extLst>
                <a:ext uri="{FF2B5EF4-FFF2-40B4-BE49-F238E27FC236}">
                  <a16:creationId xmlns:a16="http://schemas.microsoft.com/office/drawing/2014/main" id="{260B74E9-E2DD-D277-08C8-93841D550442}"/>
                </a:ext>
              </a:extLst>
            </p:cNvPr>
            <p:cNvSpPr/>
            <p:nvPr/>
          </p:nvSpPr>
          <p:spPr>
            <a:xfrm>
              <a:off x="2245041" y="2885315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807;p51">
              <a:extLst>
                <a:ext uri="{FF2B5EF4-FFF2-40B4-BE49-F238E27FC236}">
                  <a16:creationId xmlns:a16="http://schemas.microsoft.com/office/drawing/2014/main" id="{A01920F1-5A11-7809-1C65-96FCBE4FB678}"/>
                </a:ext>
              </a:extLst>
            </p:cNvPr>
            <p:cNvSpPr/>
            <p:nvPr/>
          </p:nvSpPr>
          <p:spPr>
            <a:xfrm>
              <a:off x="2285955" y="2909559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808;p51">
              <a:extLst>
                <a:ext uri="{FF2B5EF4-FFF2-40B4-BE49-F238E27FC236}">
                  <a16:creationId xmlns:a16="http://schemas.microsoft.com/office/drawing/2014/main" id="{BBD2C807-64DE-D812-53C9-6680A0C244CE}"/>
                </a:ext>
              </a:extLst>
            </p:cNvPr>
            <p:cNvSpPr/>
            <p:nvPr/>
          </p:nvSpPr>
          <p:spPr>
            <a:xfrm>
              <a:off x="2326870" y="2932278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809;p51">
              <a:extLst>
                <a:ext uri="{FF2B5EF4-FFF2-40B4-BE49-F238E27FC236}">
                  <a16:creationId xmlns:a16="http://schemas.microsoft.com/office/drawing/2014/main" id="{674DAF99-77C0-A5FE-A96D-9D83CA46B71A}"/>
                </a:ext>
              </a:extLst>
            </p:cNvPr>
            <p:cNvSpPr/>
            <p:nvPr/>
          </p:nvSpPr>
          <p:spPr>
            <a:xfrm>
              <a:off x="2367769" y="2956522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810;p51">
              <a:extLst>
                <a:ext uri="{FF2B5EF4-FFF2-40B4-BE49-F238E27FC236}">
                  <a16:creationId xmlns:a16="http://schemas.microsoft.com/office/drawing/2014/main" id="{B248F3B4-6CE7-0DD5-0203-6396B459581C}"/>
                </a:ext>
              </a:extLst>
            </p:cNvPr>
            <p:cNvSpPr/>
            <p:nvPr/>
          </p:nvSpPr>
          <p:spPr>
            <a:xfrm>
              <a:off x="2408684" y="2979258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1039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811;p51">
              <a:extLst>
                <a:ext uri="{FF2B5EF4-FFF2-40B4-BE49-F238E27FC236}">
                  <a16:creationId xmlns:a16="http://schemas.microsoft.com/office/drawing/2014/main" id="{56E5FD13-1E6A-4ABD-EA21-EF7922BB1FCA}"/>
                </a:ext>
              </a:extLst>
            </p:cNvPr>
            <p:cNvSpPr/>
            <p:nvPr/>
          </p:nvSpPr>
          <p:spPr>
            <a:xfrm>
              <a:off x="1943523" y="2779241"/>
              <a:ext cx="48504" cy="28801"/>
            </a:xfrm>
            <a:custGeom>
              <a:avLst/>
              <a:gdLst/>
              <a:ahLst/>
              <a:cxnLst/>
              <a:rect l="l" t="t" r="r" b="b"/>
              <a:pathLst>
                <a:path w="3023" h="1795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3" y="1795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812;p51">
              <a:extLst>
                <a:ext uri="{FF2B5EF4-FFF2-40B4-BE49-F238E27FC236}">
                  <a16:creationId xmlns:a16="http://schemas.microsoft.com/office/drawing/2014/main" id="{C14C4E22-6B24-BF68-7E5F-BF525B7AFEB7}"/>
                </a:ext>
              </a:extLst>
            </p:cNvPr>
            <p:cNvSpPr/>
            <p:nvPr/>
          </p:nvSpPr>
          <p:spPr>
            <a:xfrm>
              <a:off x="1982913" y="2801977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39" y="0"/>
                  </a:moveTo>
                  <a:lnTo>
                    <a:pt x="2928" y="1133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813;p51">
              <a:extLst>
                <a:ext uri="{FF2B5EF4-FFF2-40B4-BE49-F238E27FC236}">
                  <a16:creationId xmlns:a16="http://schemas.microsoft.com/office/drawing/2014/main" id="{9742868C-2BB3-6996-F6F5-ADD44F202678}"/>
                </a:ext>
              </a:extLst>
            </p:cNvPr>
            <p:cNvSpPr/>
            <p:nvPr/>
          </p:nvSpPr>
          <p:spPr>
            <a:xfrm>
              <a:off x="2020796" y="2824697"/>
              <a:ext cx="48504" cy="27293"/>
            </a:xfrm>
            <a:custGeom>
              <a:avLst/>
              <a:gdLst/>
              <a:ahLst/>
              <a:cxnLst/>
              <a:rect l="l" t="t" r="r" b="b"/>
              <a:pathLst>
                <a:path w="3023" h="1701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4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814;p51">
              <a:extLst>
                <a:ext uri="{FF2B5EF4-FFF2-40B4-BE49-F238E27FC236}">
                  <a16:creationId xmlns:a16="http://schemas.microsoft.com/office/drawing/2014/main" id="{5C784A42-4770-804B-BD84-4FEDFFD7FD99}"/>
                </a:ext>
              </a:extLst>
            </p:cNvPr>
            <p:cNvSpPr/>
            <p:nvPr/>
          </p:nvSpPr>
          <p:spPr>
            <a:xfrm>
              <a:off x="2060186" y="2847432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40" y="0"/>
                  </a:moveTo>
                  <a:lnTo>
                    <a:pt x="2928" y="1134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815;p51">
              <a:extLst>
                <a:ext uri="{FF2B5EF4-FFF2-40B4-BE49-F238E27FC236}">
                  <a16:creationId xmlns:a16="http://schemas.microsoft.com/office/drawing/2014/main" id="{6E9479A3-7776-E914-7DF5-712C88DB1691}"/>
                </a:ext>
              </a:extLst>
            </p:cNvPr>
            <p:cNvSpPr/>
            <p:nvPr/>
          </p:nvSpPr>
          <p:spPr>
            <a:xfrm>
              <a:off x="2099593" y="2870152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944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816;p51">
              <a:extLst>
                <a:ext uri="{FF2B5EF4-FFF2-40B4-BE49-F238E27FC236}">
                  <a16:creationId xmlns:a16="http://schemas.microsoft.com/office/drawing/2014/main" id="{C99CFC56-1294-3B83-CC78-46410107706A}"/>
                </a:ext>
              </a:extLst>
            </p:cNvPr>
            <p:cNvSpPr/>
            <p:nvPr/>
          </p:nvSpPr>
          <p:spPr>
            <a:xfrm>
              <a:off x="2137459" y="2891364"/>
              <a:ext cx="48504" cy="28817"/>
            </a:xfrm>
            <a:custGeom>
              <a:avLst/>
              <a:gdLst/>
              <a:ahLst/>
              <a:cxnLst/>
              <a:rect l="l" t="t" r="r" b="b"/>
              <a:pathLst>
                <a:path w="3023" h="1796" extrusionOk="0">
                  <a:moveTo>
                    <a:pt x="1040" y="1"/>
                  </a:moveTo>
                  <a:lnTo>
                    <a:pt x="3023" y="1134"/>
                  </a:lnTo>
                  <a:lnTo>
                    <a:pt x="1984" y="1795"/>
                  </a:lnTo>
                  <a:lnTo>
                    <a:pt x="1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817;p51">
              <a:extLst>
                <a:ext uri="{FF2B5EF4-FFF2-40B4-BE49-F238E27FC236}">
                  <a16:creationId xmlns:a16="http://schemas.microsoft.com/office/drawing/2014/main" id="{808AE94B-7DEB-D2F0-857F-A0D069BFD05E}"/>
                </a:ext>
              </a:extLst>
            </p:cNvPr>
            <p:cNvSpPr/>
            <p:nvPr/>
          </p:nvSpPr>
          <p:spPr>
            <a:xfrm>
              <a:off x="2176865" y="2914099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1039" y="0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818;p51">
              <a:extLst>
                <a:ext uri="{FF2B5EF4-FFF2-40B4-BE49-F238E27FC236}">
                  <a16:creationId xmlns:a16="http://schemas.microsoft.com/office/drawing/2014/main" id="{6B7252B6-67FA-6556-E1DA-55D109C5FF5E}"/>
                </a:ext>
              </a:extLst>
            </p:cNvPr>
            <p:cNvSpPr/>
            <p:nvPr/>
          </p:nvSpPr>
          <p:spPr>
            <a:xfrm>
              <a:off x="2214748" y="2936819"/>
              <a:ext cx="48488" cy="27293"/>
            </a:xfrm>
            <a:custGeom>
              <a:avLst/>
              <a:gdLst/>
              <a:ahLst/>
              <a:cxnLst/>
              <a:rect l="l" t="t" r="r" b="b"/>
              <a:pathLst>
                <a:path w="3022" h="1701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3" y="1701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819;p51">
              <a:extLst>
                <a:ext uri="{FF2B5EF4-FFF2-40B4-BE49-F238E27FC236}">
                  <a16:creationId xmlns:a16="http://schemas.microsoft.com/office/drawing/2014/main" id="{58F16A50-E6FC-61DC-1291-26B0FDD14F36}"/>
                </a:ext>
              </a:extLst>
            </p:cNvPr>
            <p:cNvSpPr/>
            <p:nvPr/>
          </p:nvSpPr>
          <p:spPr>
            <a:xfrm>
              <a:off x="2254138" y="2959555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1039" y="0"/>
                  </a:moveTo>
                  <a:lnTo>
                    <a:pt x="2928" y="1134"/>
                  </a:lnTo>
                  <a:lnTo>
                    <a:pt x="1983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820;p51">
              <a:extLst>
                <a:ext uri="{FF2B5EF4-FFF2-40B4-BE49-F238E27FC236}">
                  <a16:creationId xmlns:a16="http://schemas.microsoft.com/office/drawing/2014/main" id="{B1EE03EA-A667-B16B-6D49-648964D73A58}"/>
                </a:ext>
              </a:extLst>
            </p:cNvPr>
            <p:cNvSpPr/>
            <p:nvPr/>
          </p:nvSpPr>
          <p:spPr>
            <a:xfrm>
              <a:off x="2293529" y="2982274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945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1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821;p51">
              <a:extLst>
                <a:ext uri="{FF2B5EF4-FFF2-40B4-BE49-F238E27FC236}">
                  <a16:creationId xmlns:a16="http://schemas.microsoft.com/office/drawing/2014/main" id="{42AF8EB5-0C08-7260-2B60-5D49C689B5B0}"/>
                </a:ext>
              </a:extLst>
            </p:cNvPr>
            <p:cNvSpPr/>
            <p:nvPr/>
          </p:nvSpPr>
          <p:spPr>
            <a:xfrm>
              <a:off x="2331411" y="3003502"/>
              <a:ext cx="48504" cy="28801"/>
            </a:xfrm>
            <a:custGeom>
              <a:avLst/>
              <a:gdLst/>
              <a:ahLst/>
              <a:cxnLst/>
              <a:rect l="l" t="t" r="r" b="b"/>
              <a:pathLst>
                <a:path w="3023" h="1795" extrusionOk="0">
                  <a:moveTo>
                    <a:pt x="1039" y="0"/>
                  </a:moveTo>
                  <a:lnTo>
                    <a:pt x="3022" y="1133"/>
                  </a:lnTo>
                  <a:lnTo>
                    <a:pt x="1984" y="1794"/>
                  </a:lnTo>
                  <a:lnTo>
                    <a:pt x="1" y="6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822;p51">
              <a:extLst>
                <a:ext uri="{FF2B5EF4-FFF2-40B4-BE49-F238E27FC236}">
                  <a16:creationId xmlns:a16="http://schemas.microsoft.com/office/drawing/2014/main" id="{62023E7D-806D-BD31-241E-F578E7BC888F}"/>
                </a:ext>
              </a:extLst>
            </p:cNvPr>
            <p:cNvSpPr/>
            <p:nvPr/>
          </p:nvSpPr>
          <p:spPr>
            <a:xfrm>
              <a:off x="2672720" y="2850112"/>
              <a:ext cx="93574" cy="110967"/>
            </a:xfrm>
            <a:custGeom>
              <a:avLst/>
              <a:gdLst/>
              <a:ahLst/>
              <a:cxnLst/>
              <a:rect l="l" t="t" r="r" b="b"/>
              <a:pathLst>
                <a:path w="5832" h="6916" extrusionOk="0">
                  <a:moveTo>
                    <a:pt x="2030" y="1"/>
                  </a:moveTo>
                  <a:cubicBezTo>
                    <a:pt x="123" y="1"/>
                    <a:pt x="1" y="2952"/>
                    <a:pt x="165" y="3611"/>
                  </a:cubicBezTo>
                  <a:cubicBezTo>
                    <a:pt x="1204" y="6821"/>
                    <a:pt x="2243" y="6821"/>
                    <a:pt x="3187" y="6916"/>
                  </a:cubicBezTo>
                  <a:cubicBezTo>
                    <a:pt x="3470" y="6916"/>
                    <a:pt x="5265" y="3611"/>
                    <a:pt x="5265" y="3611"/>
                  </a:cubicBezTo>
                  <a:cubicBezTo>
                    <a:pt x="5265" y="3611"/>
                    <a:pt x="5831" y="1250"/>
                    <a:pt x="2998" y="211"/>
                  </a:cubicBezTo>
                  <a:cubicBezTo>
                    <a:pt x="2633" y="65"/>
                    <a:pt x="2312" y="1"/>
                    <a:pt x="2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823;p51">
              <a:extLst>
                <a:ext uri="{FF2B5EF4-FFF2-40B4-BE49-F238E27FC236}">
                  <a16:creationId xmlns:a16="http://schemas.microsoft.com/office/drawing/2014/main" id="{E3576A1A-9F79-E2B7-181E-F38E547E1699}"/>
                </a:ext>
              </a:extLst>
            </p:cNvPr>
            <p:cNvSpPr/>
            <p:nvPr/>
          </p:nvSpPr>
          <p:spPr>
            <a:xfrm>
              <a:off x="2655664" y="2319841"/>
              <a:ext cx="325778" cy="615486"/>
            </a:xfrm>
            <a:custGeom>
              <a:avLst/>
              <a:gdLst/>
              <a:ahLst/>
              <a:cxnLst/>
              <a:rect l="l" t="t" r="r" b="b"/>
              <a:pathLst>
                <a:path w="20304" h="38360" extrusionOk="0">
                  <a:moveTo>
                    <a:pt x="16225" y="1"/>
                  </a:moveTo>
                  <a:cubicBezTo>
                    <a:pt x="14761" y="1"/>
                    <a:pt x="13409" y="1814"/>
                    <a:pt x="12749" y="2474"/>
                  </a:cubicBezTo>
                  <a:cubicBezTo>
                    <a:pt x="10672" y="4646"/>
                    <a:pt x="11144" y="7668"/>
                    <a:pt x="10955" y="10879"/>
                  </a:cubicBezTo>
                  <a:cubicBezTo>
                    <a:pt x="10766" y="12768"/>
                    <a:pt x="10860" y="22306"/>
                    <a:pt x="10860" y="22306"/>
                  </a:cubicBezTo>
                  <a:cubicBezTo>
                    <a:pt x="10860" y="22306"/>
                    <a:pt x="8311" y="25044"/>
                    <a:pt x="7272" y="29010"/>
                  </a:cubicBezTo>
                  <a:cubicBezTo>
                    <a:pt x="6422" y="32410"/>
                    <a:pt x="0" y="36093"/>
                    <a:pt x="0" y="36093"/>
                  </a:cubicBezTo>
                  <a:lnTo>
                    <a:pt x="3872" y="38359"/>
                  </a:lnTo>
                  <a:cubicBezTo>
                    <a:pt x="3872" y="38359"/>
                    <a:pt x="7461" y="34865"/>
                    <a:pt x="10010" y="31749"/>
                  </a:cubicBezTo>
                  <a:cubicBezTo>
                    <a:pt x="12466" y="28538"/>
                    <a:pt x="14071" y="27877"/>
                    <a:pt x="15488" y="24194"/>
                  </a:cubicBezTo>
                  <a:cubicBezTo>
                    <a:pt x="16810" y="20606"/>
                    <a:pt x="16904" y="16451"/>
                    <a:pt x="18321" y="12768"/>
                  </a:cubicBezTo>
                  <a:cubicBezTo>
                    <a:pt x="19737" y="9179"/>
                    <a:pt x="20304" y="4174"/>
                    <a:pt x="18132" y="1247"/>
                  </a:cubicBezTo>
                  <a:cubicBezTo>
                    <a:pt x="17506" y="337"/>
                    <a:pt x="16855" y="1"/>
                    <a:pt x="1622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824;p51">
              <a:extLst>
                <a:ext uri="{FF2B5EF4-FFF2-40B4-BE49-F238E27FC236}">
                  <a16:creationId xmlns:a16="http://schemas.microsoft.com/office/drawing/2014/main" id="{58FD3E48-FB21-6069-0EEF-A0C85E65F8D7}"/>
                </a:ext>
              </a:extLst>
            </p:cNvPr>
            <p:cNvSpPr/>
            <p:nvPr/>
          </p:nvSpPr>
          <p:spPr>
            <a:xfrm>
              <a:off x="2531412" y="2877982"/>
              <a:ext cx="200033" cy="120225"/>
            </a:xfrm>
            <a:custGeom>
              <a:avLst/>
              <a:gdLst/>
              <a:ahLst/>
              <a:cxnLst/>
              <a:rect l="l" t="t" r="r" b="b"/>
              <a:pathLst>
                <a:path w="12467" h="7493" extrusionOk="0">
                  <a:moveTo>
                    <a:pt x="7727" y="0"/>
                  </a:moveTo>
                  <a:cubicBezTo>
                    <a:pt x="7401" y="0"/>
                    <a:pt x="7083" y="23"/>
                    <a:pt x="6800" y="79"/>
                  </a:cubicBezTo>
                  <a:cubicBezTo>
                    <a:pt x="5434" y="250"/>
                    <a:pt x="4223" y="1347"/>
                    <a:pt x="3305" y="1347"/>
                  </a:cubicBezTo>
                  <a:cubicBezTo>
                    <a:pt x="3208" y="1347"/>
                    <a:pt x="3113" y="1334"/>
                    <a:pt x="3023" y="1307"/>
                  </a:cubicBezTo>
                  <a:cubicBezTo>
                    <a:pt x="2918" y="1260"/>
                    <a:pt x="2833" y="1240"/>
                    <a:pt x="2766" y="1240"/>
                  </a:cubicBezTo>
                  <a:cubicBezTo>
                    <a:pt x="2292" y="1240"/>
                    <a:pt x="2727" y="2286"/>
                    <a:pt x="3306" y="2535"/>
                  </a:cubicBezTo>
                  <a:cubicBezTo>
                    <a:pt x="3386" y="2567"/>
                    <a:pt x="3499" y="2580"/>
                    <a:pt x="3634" y="2580"/>
                  </a:cubicBezTo>
                  <a:cubicBezTo>
                    <a:pt x="4224" y="2580"/>
                    <a:pt x="5248" y="2333"/>
                    <a:pt x="5909" y="2333"/>
                  </a:cubicBezTo>
                  <a:cubicBezTo>
                    <a:pt x="5992" y="2333"/>
                    <a:pt x="6069" y="2337"/>
                    <a:pt x="6139" y="2346"/>
                  </a:cubicBezTo>
                  <a:cubicBezTo>
                    <a:pt x="5761" y="2724"/>
                    <a:pt x="5572" y="3007"/>
                    <a:pt x="5572" y="3007"/>
                  </a:cubicBezTo>
                  <a:lnTo>
                    <a:pt x="3778" y="4612"/>
                  </a:lnTo>
                  <a:lnTo>
                    <a:pt x="2551" y="4801"/>
                  </a:lnTo>
                  <a:cubicBezTo>
                    <a:pt x="2551" y="4801"/>
                    <a:pt x="1890" y="4612"/>
                    <a:pt x="1134" y="4329"/>
                  </a:cubicBezTo>
                  <a:cubicBezTo>
                    <a:pt x="1040" y="4288"/>
                    <a:pt x="949" y="4271"/>
                    <a:pt x="863" y="4271"/>
                  </a:cubicBezTo>
                  <a:cubicBezTo>
                    <a:pt x="348" y="4271"/>
                    <a:pt x="1" y="4896"/>
                    <a:pt x="1" y="4896"/>
                  </a:cubicBezTo>
                  <a:lnTo>
                    <a:pt x="2173" y="5840"/>
                  </a:lnTo>
                  <a:lnTo>
                    <a:pt x="2456" y="5840"/>
                  </a:lnTo>
                  <a:cubicBezTo>
                    <a:pt x="2645" y="5934"/>
                    <a:pt x="2834" y="6123"/>
                    <a:pt x="2928" y="6312"/>
                  </a:cubicBezTo>
                  <a:cubicBezTo>
                    <a:pt x="3117" y="6595"/>
                    <a:pt x="3495" y="6595"/>
                    <a:pt x="3873" y="6690"/>
                  </a:cubicBezTo>
                  <a:cubicBezTo>
                    <a:pt x="3967" y="6784"/>
                    <a:pt x="4062" y="6879"/>
                    <a:pt x="4156" y="6973"/>
                  </a:cubicBezTo>
                  <a:cubicBezTo>
                    <a:pt x="4345" y="7256"/>
                    <a:pt x="4911" y="7256"/>
                    <a:pt x="5289" y="7256"/>
                  </a:cubicBezTo>
                  <a:cubicBezTo>
                    <a:pt x="5525" y="7445"/>
                    <a:pt x="5856" y="7493"/>
                    <a:pt x="6127" y="7493"/>
                  </a:cubicBezTo>
                  <a:cubicBezTo>
                    <a:pt x="6399" y="7493"/>
                    <a:pt x="6611" y="7445"/>
                    <a:pt x="6611" y="7445"/>
                  </a:cubicBezTo>
                  <a:lnTo>
                    <a:pt x="8122" y="6973"/>
                  </a:lnTo>
                  <a:lnTo>
                    <a:pt x="10011" y="5084"/>
                  </a:lnTo>
                  <a:cubicBezTo>
                    <a:pt x="11239" y="3951"/>
                    <a:pt x="12466" y="2724"/>
                    <a:pt x="12372" y="2535"/>
                  </a:cubicBezTo>
                  <a:cubicBezTo>
                    <a:pt x="12277" y="2251"/>
                    <a:pt x="11144" y="646"/>
                    <a:pt x="11144" y="646"/>
                  </a:cubicBezTo>
                  <a:cubicBezTo>
                    <a:pt x="11144" y="646"/>
                    <a:pt x="10861" y="457"/>
                    <a:pt x="10483" y="363"/>
                  </a:cubicBezTo>
                  <a:cubicBezTo>
                    <a:pt x="10483" y="363"/>
                    <a:pt x="9033" y="0"/>
                    <a:pt x="7727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25;p51">
              <a:extLst>
                <a:ext uri="{FF2B5EF4-FFF2-40B4-BE49-F238E27FC236}">
                  <a16:creationId xmlns:a16="http://schemas.microsoft.com/office/drawing/2014/main" id="{49C99631-A79C-88BA-7207-CF6D89FBA47E}"/>
                </a:ext>
              </a:extLst>
            </p:cNvPr>
            <p:cNvSpPr/>
            <p:nvPr/>
          </p:nvSpPr>
          <p:spPr>
            <a:xfrm>
              <a:off x="2690514" y="2297763"/>
              <a:ext cx="309107" cy="663316"/>
            </a:xfrm>
            <a:custGeom>
              <a:avLst/>
              <a:gdLst/>
              <a:ahLst/>
              <a:cxnLst/>
              <a:rect l="l" t="t" r="r" b="b"/>
              <a:pathLst>
                <a:path w="19265" h="41341" extrusionOk="0">
                  <a:moveTo>
                    <a:pt x="13168" y="0"/>
                  </a:moveTo>
                  <a:cubicBezTo>
                    <a:pt x="10959" y="0"/>
                    <a:pt x="10101" y="1906"/>
                    <a:pt x="8405" y="6400"/>
                  </a:cubicBezTo>
                  <a:cubicBezTo>
                    <a:pt x="6422" y="11405"/>
                    <a:pt x="7838" y="18110"/>
                    <a:pt x="6611" y="22454"/>
                  </a:cubicBezTo>
                  <a:cubicBezTo>
                    <a:pt x="5478" y="26704"/>
                    <a:pt x="0" y="34636"/>
                    <a:pt x="0" y="34636"/>
                  </a:cubicBezTo>
                  <a:cubicBezTo>
                    <a:pt x="0" y="34636"/>
                    <a:pt x="172" y="34536"/>
                    <a:pt x="481" y="34536"/>
                  </a:cubicBezTo>
                  <a:cubicBezTo>
                    <a:pt x="968" y="34536"/>
                    <a:pt x="1795" y="34783"/>
                    <a:pt x="2833" y="36053"/>
                  </a:cubicBezTo>
                  <a:cubicBezTo>
                    <a:pt x="4533" y="38225"/>
                    <a:pt x="2078" y="41341"/>
                    <a:pt x="2078" y="41341"/>
                  </a:cubicBezTo>
                  <a:cubicBezTo>
                    <a:pt x="2078" y="41341"/>
                    <a:pt x="12560" y="32653"/>
                    <a:pt x="14543" y="27553"/>
                  </a:cubicBezTo>
                  <a:cubicBezTo>
                    <a:pt x="16526" y="22454"/>
                    <a:pt x="19265" y="5456"/>
                    <a:pt x="17565" y="3000"/>
                  </a:cubicBezTo>
                  <a:cubicBezTo>
                    <a:pt x="15960" y="545"/>
                    <a:pt x="13977" y="73"/>
                    <a:pt x="13977" y="73"/>
                  </a:cubicBezTo>
                  <a:cubicBezTo>
                    <a:pt x="13688" y="25"/>
                    <a:pt x="13419" y="0"/>
                    <a:pt x="13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826;p51">
              <a:extLst>
                <a:ext uri="{FF2B5EF4-FFF2-40B4-BE49-F238E27FC236}">
                  <a16:creationId xmlns:a16="http://schemas.microsoft.com/office/drawing/2014/main" id="{C35707FA-8B41-B5AE-3E96-2F557663000A}"/>
                </a:ext>
              </a:extLst>
            </p:cNvPr>
            <p:cNvSpPr/>
            <p:nvPr/>
          </p:nvSpPr>
          <p:spPr>
            <a:xfrm>
              <a:off x="1082885" y="2092098"/>
              <a:ext cx="763341" cy="765395"/>
            </a:xfrm>
            <a:custGeom>
              <a:avLst/>
              <a:gdLst/>
              <a:ahLst/>
              <a:cxnLst/>
              <a:rect l="l" t="t" r="r" b="b"/>
              <a:pathLst>
                <a:path w="47575" h="47703" extrusionOk="0">
                  <a:moveTo>
                    <a:pt x="2108" y="1"/>
                  </a:moveTo>
                  <a:cubicBezTo>
                    <a:pt x="862" y="1"/>
                    <a:pt x="1" y="1011"/>
                    <a:pt x="1" y="2692"/>
                  </a:cubicBezTo>
                  <a:lnTo>
                    <a:pt x="6706" y="20824"/>
                  </a:lnTo>
                  <a:cubicBezTo>
                    <a:pt x="6706" y="23279"/>
                    <a:pt x="8500" y="26206"/>
                    <a:pt x="10577" y="27434"/>
                  </a:cubicBezTo>
                  <a:lnTo>
                    <a:pt x="42307" y="47265"/>
                  </a:lnTo>
                  <a:cubicBezTo>
                    <a:pt x="42839" y="47566"/>
                    <a:pt x="43433" y="47702"/>
                    <a:pt x="44020" y="47702"/>
                  </a:cubicBezTo>
                  <a:cubicBezTo>
                    <a:pt x="45831" y="47702"/>
                    <a:pt x="47574" y="46404"/>
                    <a:pt x="47218" y="44621"/>
                  </a:cubicBezTo>
                  <a:cubicBezTo>
                    <a:pt x="46368" y="39805"/>
                    <a:pt x="42402" y="30928"/>
                    <a:pt x="40796" y="26301"/>
                  </a:cubicBezTo>
                  <a:cubicBezTo>
                    <a:pt x="40230" y="24506"/>
                    <a:pt x="39096" y="20918"/>
                    <a:pt x="37019" y="19690"/>
                  </a:cubicBezTo>
                  <a:lnTo>
                    <a:pt x="3778" y="520"/>
                  </a:lnTo>
                  <a:cubicBezTo>
                    <a:pt x="3179" y="166"/>
                    <a:pt x="2612" y="1"/>
                    <a:pt x="2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827;p51">
              <a:extLst>
                <a:ext uri="{FF2B5EF4-FFF2-40B4-BE49-F238E27FC236}">
                  <a16:creationId xmlns:a16="http://schemas.microsoft.com/office/drawing/2014/main" id="{905BF19C-9671-B6EA-C423-80DA3F77C1A4}"/>
                </a:ext>
              </a:extLst>
            </p:cNvPr>
            <p:cNvSpPr/>
            <p:nvPr/>
          </p:nvSpPr>
          <p:spPr>
            <a:xfrm>
              <a:off x="1060165" y="2101228"/>
              <a:ext cx="768572" cy="754644"/>
            </a:xfrm>
            <a:custGeom>
              <a:avLst/>
              <a:gdLst/>
              <a:ahLst/>
              <a:cxnLst/>
              <a:rect l="l" t="t" r="r" b="b"/>
              <a:pathLst>
                <a:path w="47901" h="47033" extrusionOk="0">
                  <a:moveTo>
                    <a:pt x="2118" y="1"/>
                  </a:moveTo>
                  <a:cubicBezTo>
                    <a:pt x="866" y="1"/>
                    <a:pt x="0" y="1032"/>
                    <a:pt x="0" y="2784"/>
                  </a:cubicBezTo>
                  <a:cubicBezTo>
                    <a:pt x="0" y="2784"/>
                    <a:pt x="5194" y="16288"/>
                    <a:pt x="6705" y="20821"/>
                  </a:cubicBezTo>
                  <a:cubicBezTo>
                    <a:pt x="7366" y="22615"/>
                    <a:pt x="8499" y="26298"/>
                    <a:pt x="10577" y="27526"/>
                  </a:cubicBezTo>
                  <a:lnTo>
                    <a:pt x="43723" y="46696"/>
                  </a:lnTo>
                  <a:cubicBezTo>
                    <a:pt x="44141" y="46932"/>
                    <a:pt x="44555" y="47032"/>
                    <a:pt x="44949" y="47032"/>
                  </a:cubicBezTo>
                  <a:cubicBezTo>
                    <a:pt x="46603" y="47032"/>
                    <a:pt x="47900" y="45269"/>
                    <a:pt x="47595" y="44430"/>
                  </a:cubicBezTo>
                  <a:cubicBezTo>
                    <a:pt x="46367" y="40463"/>
                    <a:pt x="42401" y="30926"/>
                    <a:pt x="40796" y="26393"/>
                  </a:cubicBezTo>
                  <a:cubicBezTo>
                    <a:pt x="40229" y="24599"/>
                    <a:pt x="39096" y="20916"/>
                    <a:pt x="37018" y="19688"/>
                  </a:cubicBezTo>
                  <a:lnTo>
                    <a:pt x="3778" y="518"/>
                  </a:lnTo>
                  <a:cubicBezTo>
                    <a:pt x="3183" y="166"/>
                    <a:pt x="2619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828;p51">
              <a:extLst>
                <a:ext uri="{FF2B5EF4-FFF2-40B4-BE49-F238E27FC236}">
                  <a16:creationId xmlns:a16="http://schemas.microsoft.com/office/drawing/2014/main" id="{B637D680-46C2-BB57-AE62-92ABCAF5378B}"/>
                </a:ext>
              </a:extLst>
            </p:cNvPr>
            <p:cNvSpPr/>
            <p:nvPr/>
          </p:nvSpPr>
          <p:spPr>
            <a:xfrm>
              <a:off x="1385927" y="2592878"/>
              <a:ext cx="69716" cy="80321"/>
            </a:xfrm>
            <a:custGeom>
              <a:avLst/>
              <a:gdLst/>
              <a:ahLst/>
              <a:cxnLst/>
              <a:rect l="l" t="t" r="r" b="b"/>
              <a:pathLst>
                <a:path w="4345" h="5006" extrusionOk="0">
                  <a:moveTo>
                    <a:pt x="3117" y="0"/>
                  </a:moveTo>
                  <a:lnTo>
                    <a:pt x="1" y="2739"/>
                  </a:lnTo>
                  <a:lnTo>
                    <a:pt x="4345" y="5005"/>
                  </a:lnTo>
                  <a:lnTo>
                    <a:pt x="4345" y="5005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29;p51">
              <a:extLst>
                <a:ext uri="{FF2B5EF4-FFF2-40B4-BE49-F238E27FC236}">
                  <a16:creationId xmlns:a16="http://schemas.microsoft.com/office/drawing/2014/main" id="{4BAC688F-486D-4F81-E363-62231CDB48E0}"/>
                </a:ext>
              </a:extLst>
            </p:cNvPr>
            <p:cNvSpPr/>
            <p:nvPr/>
          </p:nvSpPr>
          <p:spPr>
            <a:xfrm>
              <a:off x="1329866" y="2705001"/>
              <a:ext cx="157594" cy="103041"/>
            </a:xfrm>
            <a:custGeom>
              <a:avLst/>
              <a:gdLst/>
              <a:ahLst/>
              <a:cxnLst/>
              <a:rect l="l" t="t" r="r" b="b"/>
              <a:pathLst>
                <a:path w="9822" h="6422" extrusionOk="0">
                  <a:moveTo>
                    <a:pt x="5667" y="0"/>
                  </a:moveTo>
                  <a:lnTo>
                    <a:pt x="0" y="4722"/>
                  </a:lnTo>
                  <a:lnTo>
                    <a:pt x="2834" y="6422"/>
                  </a:lnTo>
                  <a:lnTo>
                    <a:pt x="9822" y="2361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830;p51">
              <a:extLst>
                <a:ext uri="{FF2B5EF4-FFF2-40B4-BE49-F238E27FC236}">
                  <a16:creationId xmlns:a16="http://schemas.microsoft.com/office/drawing/2014/main" id="{CB812DFF-38EA-7C03-D676-D840B45B4033}"/>
                </a:ext>
              </a:extLst>
            </p:cNvPr>
            <p:cNvSpPr/>
            <p:nvPr/>
          </p:nvSpPr>
          <p:spPr>
            <a:xfrm>
              <a:off x="1355618" y="2567110"/>
              <a:ext cx="131842" cy="298517"/>
            </a:xfrm>
            <a:custGeom>
              <a:avLst/>
              <a:gdLst/>
              <a:ahLst/>
              <a:cxnLst/>
              <a:rect l="l" t="t" r="r" b="b"/>
              <a:pathLst>
                <a:path w="8217" h="18605" extrusionOk="0">
                  <a:moveTo>
                    <a:pt x="4817" y="1"/>
                  </a:moveTo>
                  <a:lnTo>
                    <a:pt x="1" y="13883"/>
                  </a:lnTo>
                  <a:lnTo>
                    <a:pt x="1" y="18605"/>
                  </a:lnTo>
                  <a:lnTo>
                    <a:pt x="8217" y="13883"/>
                  </a:lnTo>
                  <a:lnTo>
                    <a:pt x="8217" y="11050"/>
                  </a:lnTo>
                  <a:lnTo>
                    <a:pt x="2834" y="14072"/>
                  </a:lnTo>
                  <a:lnTo>
                    <a:pt x="2834" y="12561"/>
                  </a:lnTo>
                  <a:lnTo>
                    <a:pt x="5006" y="1606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31;p51">
              <a:extLst>
                <a:ext uri="{FF2B5EF4-FFF2-40B4-BE49-F238E27FC236}">
                  <a16:creationId xmlns:a16="http://schemas.microsoft.com/office/drawing/2014/main" id="{9D975569-9361-2FB2-DF7D-83D4AC0A898A}"/>
                </a:ext>
              </a:extLst>
            </p:cNvPr>
            <p:cNvSpPr/>
            <p:nvPr/>
          </p:nvSpPr>
          <p:spPr>
            <a:xfrm>
              <a:off x="1254101" y="2535293"/>
              <a:ext cx="178822" cy="334875"/>
            </a:xfrm>
            <a:custGeom>
              <a:avLst/>
              <a:gdLst/>
              <a:ahLst/>
              <a:cxnLst/>
              <a:rect l="l" t="t" r="r" b="b"/>
              <a:pathLst>
                <a:path w="11145" h="20871" extrusionOk="0">
                  <a:moveTo>
                    <a:pt x="7744" y="1"/>
                  </a:moveTo>
                  <a:lnTo>
                    <a:pt x="1" y="12183"/>
                  </a:lnTo>
                  <a:lnTo>
                    <a:pt x="1" y="16999"/>
                  </a:lnTo>
                  <a:lnTo>
                    <a:pt x="6328" y="20871"/>
                  </a:lnTo>
                  <a:lnTo>
                    <a:pt x="6328" y="15866"/>
                  </a:lnTo>
                  <a:lnTo>
                    <a:pt x="11144" y="198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32;p51">
              <a:extLst>
                <a:ext uri="{FF2B5EF4-FFF2-40B4-BE49-F238E27FC236}">
                  <a16:creationId xmlns:a16="http://schemas.microsoft.com/office/drawing/2014/main" id="{11D3D21E-0472-CC25-C7C0-8837133DDE27}"/>
                </a:ext>
              </a:extLst>
            </p:cNvPr>
            <p:cNvSpPr/>
            <p:nvPr/>
          </p:nvSpPr>
          <p:spPr>
            <a:xfrm>
              <a:off x="2158686" y="2474691"/>
              <a:ext cx="186379" cy="117867"/>
            </a:xfrm>
            <a:custGeom>
              <a:avLst/>
              <a:gdLst/>
              <a:ahLst/>
              <a:cxnLst/>
              <a:rect l="l" t="t" r="r" b="b"/>
              <a:pathLst>
                <a:path w="11616" h="7346" extrusionOk="0">
                  <a:moveTo>
                    <a:pt x="3494" y="4722"/>
                  </a:moveTo>
                  <a:lnTo>
                    <a:pt x="2078" y="5383"/>
                  </a:lnTo>
                  <a:cubicBezTo>
                    <a:pt x="2172" y="5289"/>
                    <a:pt x="2266" y="5194"/>
                    <a:pt x="2266" y="5194"/>
                  </a:cubicBezTo>
                  <a:lnTo>
                    <a:pt x="3400" y="4722"/>
                  </a:lnTo>
                  <a:close/>
                  <a:moveTo>
                    <a:pt x="3116" y="0"/>
                  </a:moveTo>
                  <a:cubicBezTo>
                    <a:pt x="3116" y="1345"/>
                    <a:pt x="4302" y="1582"/>
                    <a:pt x="5140" y="1582"/>
                  </a:cubicBezTo>
                  <a:cubicBezTo>
                    <a:pt x="5596" y="1582"/>
                    <a:pt x="5949" y="1511"/>
                    <a:pt x="5949" y="1511"/>
                  </a:cubicBezTo>
                  <a:lnTo>
                    <a:pt x="6138" y="2078"/>
                  </a:lnTo>
                  <a:cubicBezTo>
                    <a:pt x="6044" y="2078"/>
                    <a:pt x="5949" y="2078"/>
                    <a:pt x="5855" y="2172"/>
                  </a:cubicBezTo>
                  <a:lnTo>
                    <a:pt x="2739" y="2267"/>
                  </a:lnTo>
                  <a:lnTo>
                    <a:pt x="1039" y="3117"/>
                  </a:lnTo>
                  <a:lnTo>
                    <a:pt x="0" y="4722"/>
                  </a:lnTo>
                  <a:cubicBezTo>
                    <a:pt x="0" y="4722"/>
                    <a:pt x="231" y="5046"/>
                    <a:pt x="532" y="5046"/>
                  </a:cubicBezTo>
                  <a:cubicBezTo>
                    <a:pt x="661" y="5046"/>
                    <a:pt x="803" y="4987"/>
                    <a:pt x="944" y="4817"/>
                  </a:cubicBezTo>
                  <a:cubicBezTo>
                    <a:pt x="1417" y="4250"/>
                    <a:pt x="1794" y="3778"/>
                    <a:pt x="1794" y="3778"/>
                  </a:cubicBezTo>
                  <a:lnTo>
                    <a:pt x="2927" y="3400"/>
                  </a:lnTo>
                  <a:lnTo>
                    <a:pt x="3305" y="3494"/>
                  </a:lnTo>
                  <a:lnTo>
                    <a:pt x="3211" y="3494"/>
                  </a:lnTo>
                  <a:lnTo>
                    <a:pt x="1322" y="4533"/>
                  </a:lnTo>
                  <a:lnTo>
                    <a:pt x="189" y="6328"/>
                  </a:lnTo>
                  <a:cubicBezTo>
                    <a:pt x="189" y="6328"/>
                    <a:pt x="468" y="6607"/>
                    <a:pt x="769" y="6607"/>
                  </a:cubicBezTo>
                  <a:cubicBezTo>
                    <a:pt x="859" y="6607"/>
                    <a:pt x="952" y="6582"/>
                    <a:pt x="1039" y="6516"/>
                  </a:cubicBezTo>
                  <a:lnTo>
                    <a:pt x="1039" y="6516"/>
                  </a:lnTo>
                  <a:lnTo>
                    <a:pt x="755" y="6894"/>
                  </a:lnTo>
                  <a:cubicBezTo>
                    <a:pt x="755" y="6894"/>
                    <a:pt x="1085" y="7176"/>
                    <a:pt x="1445" y="7176"/>
                  </a:cubicBezTo>
                  <a:cubicBezTo>
                    <a:pt x="1595" y="7176"/>
                    <a:pt x="1750" y="7127"/>
                    <a:pt x="1889" y="6989"/>
                  </a:cubicBezTo>
                  <a:cubicBezTo>
                    <a:pt x="2361" y="6422"/>
                    <a:pt x="2739" y="6044"/>
                    <a:pt x="2739" y="6044"/>
                  </a:cubicBezTo>
                  <a:lnTo>
                    <a:pt x="3211" y="5950"/>
                  </a:lnTo>
                  <a:lnTo>
                    <a:pt x="3211" y="5950"/>
                  </a:lnTo>
                  <a:lnTo>
                    <a:pt x="2833" y="6139"/>
                  </a:lnTo>
                  <a:lnTo>
                    <a:pt x="1983" y="7177"/>
                  </a:lnTo>
                  <a:cubicBezTo>
                    <a:pt x="1983" y="7177"/>
                    <a:pt x="2193" y="7345"/>
                    <a:pt x="2417" y="7345"/>
                  </a:cubicBezTo>
                  <a:cubicBezTo>
                    <a:pt x="2529" y="7345"/>
                    <a:pt x="2644" y="7303"/>
                    <a:pt x="2739" y="7177"/>
                  </a:cubicBezTo>
                  <a:cubicBezTo>
                    <a:pt x="3022" y="6800"/>
                    <a:pt x="3305" y="6516"/>
                    <a:pt x="3305" y="6516"/>
                  </a:cubicBezTo>
                  <a:lnTo>
                    <a:pt x="4061" y="6328"/>
                  </a:lnTo>
                  <a:lnTo>
                    <a:pt x="5949" y="6800"/>
                  </a:lnTo>
                  <a:cubicBezTo>
                    <a:pt x="6422" y="6941"/>
                    <a:pt x="7319" y="7012"/>
                    <a:pt x="8192" y="7012"/>
                  </a:cubicBezTo>
                  <a:cubicBezTo>
                    <a:pt x="9066" y="7012"/>
                    <a:pt x="9916" y="6941"/>
                    <a:pt x="10293" y="6800"/>
                  </a:cubicBezTo>
                  <a:cubicBezTo>
                    <a:pt x="10577" y="6611"/>
                    <a:pt x="11615" y="4817"/>
                    <a:pt x="11615" y="4817"/>
                  </a:cubicBezTo>
                  <a:cubicBezTo>
                    <a:pt x="11615" y="4817"/>
                    <a:pt x="11049" y="3022"/>
                    <a:pt x="9632" y="2172"/>
                  </a:cubicBezTo>
                  <a:lnTo>
                    <a:pt x="7649" y="47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33;p51">
              <a:extLst>
                <a:ext uri="{FF2B5EF4-FFF2-40B4-BE49-F238E27FC236}">
                  <a16:creationId xmlns:a16="http://schemas.microsoft.com/office/drawing/2014/main" id="{F2FC685D-D9EC-BB3F-61BF-E78BC1D07167}"/>
                </a:ext>
              </a:extLst>
            </p:cNvPr>
            <p:cNvSpPr/>
            <p:nvPr/>
          </p:nvSpPr>
          <p:spPr>
            <a:xfrm>
              <a:off x="1338963" y="3245926"/>
              <a:ext cx="196984" cy="389428"/>
            </a:xfrm>
            <a:custGeom>
              <a:avLst/>
              <a:gdLst/>
              <a:ahLst/>
              <a:cxnLst/>
              <a:rect l="l" t="t" r="r" b="b"/>
              <a:pathLst>
                <a:path w="12277" h="24271" extrusionOk="0">
                  <a:moveTo>
                    <a:pt x="5477" y="1889"/>
                  </a:moveTo>
                  <a:lnTo>
                    <a:pt x="11332" y="7366"/>
                  </a:lnTo>
                  <a:lnTo>
                    <a:pt x="11049" y="8216"/>
                  </a:lnTo>
                  <a:lnTo>
                    <a:pt x="5194" y="2739"/>
                  </a:lnTo>
                  <a:lnTo>
                    <a:pt x="5477" y="1889"/>
                  </a:lnTo>
                  <a:close/>
                  <a:moveTo>
                    <a:pt x="4627" y="4722"/>
                  </a:moveTo>
                  <a:lnTo>
                    <a:pt x="10482" y="10199"/>
                  </a:lnTo>
                  <a:lnTo>
                    <a:pt x="9727" y="12844"/>
                  </a:lnTo>
                  <a:lnTo>
                    <a:pt x="3872" y="7366"/>
                  </a:lnTo>
                  <a:lnTo>
                    <a:pt x="4627" y="4722"/>
                  </a:lnTo>
                  <a:close/>
                  <a:moveTo>
                    <a:pt x="3683" y="8122"/>
                  </a:moveTo>
                  <a:lnTo>
                    <a:pt x="6422" y="10672"/>
                  </a:lnTo>
                  <a:lnTo>
                    <a:pt x="5666" y="13316"/>
                  </a:lnTo>
                  <a:lnTo>
                    <a:pt x="2928" y="10766"/>
                  </a:lnTo>
                  <a:lnTo>
                    <a:pt x="3683" y="8122"/>
                  </a:lnTo>
                  <a:close/>
                  <a:moveTo>
                    <a:pt x="6799" y="11049"/>
                  </a:moveTo>
                  <a:lnTo>
                    <a:pt x="9538" y="13599"/>
                  </a:lnTo>
                  <a:lnTo>
                    <a:pt x="8782" y="16243"/>
                  </a:lnTo>
                  <a:lnTo>
                    <a:pt x="6044" y="13694"/>
                  </a:lnTo>
                  <a:lnTo>
                    <a:pt x="6799" y="11049"/>
                  </a:lnTo>
                  <a:close/>
                  <a:moveTo>
                    <a:pt x="2550" y="11805"/>
                  </a:moveTo>
                  <a:lnTo>
                    <a:pt x="8499" y="17282"/>
                  </a:lnTo>
                  <a:lnTo>
                    <a:pt x="8310" y="17849"/>
                  </a:lnTo>
                  <a:lnTo>
                    <a:pt x="2455" y="12277"/>
                  </a:lnTo>
                  <a:lnTo>
                    <a:pt x="2550" y="11805"/>
                  </a:lnTo>
                  <a:close/>
                  <a:moveTo>
                    <a:pt x="2267" y="12844"/>
                  </a:moveTo>
                  <a:lnTo>
                    <a:pt x="8216" y="18415"/>
                  </a:lnTo>
                  <a:lnTo>
                    <a:pt x="8027" y="18887"/>
                  </a:lnTo>
                  <a:lnTo>
                    <a:pt x="2172" y="13410"/>
                  </a:lnTo>
                  <a:lnTo>
                    <a:pt x="2267" y="12844"/>
                  </a:lnTo>
                  <a:close/>
                  <a:moveTo>
                    <a:pt x="1983" y="13977"/>
                  </a:moveTo>
                  <a:lnTo>
                    <a:pt x="7838" y="19454"/>
                  </a:lnTo>
                  <a:lnTo>
                    <a:pt x="7744" y="19926"/>
                  </a:lnTo>
                  <a:lnTo>
                    <a:pt x="1794" y="14449"/>
                  </a:lnTo>
                  <a:lnTo>
                    <a:pt x="1983" y="13977"/>
                  </a:lnTo>
                  <a:close/>
                  <a:moveTo>
                    <a:pt x="1700" y="15016"/>
                  </a:moveTo>
                  <a:lnTo>
                    <a:pt x="7555" y="20493"/>
                  </a:lnTo>
                  <a:lnTo>
                    <a:pt x="7460" y="21059"/>
                  </a:lnTo>
                  <a:lnTo>
                    <a:pt x="1511" y="15488"/>
                  </a:lnTo>
                  <a:lnTo>
                    <a:pt x="1700" y="15016"/>
                  </a:lnTo>
                  <a:close/>
                  <a:moveTo>
                    <a:pt x="1322" y="16149"/>
                  </a:moveTo>
                  <a:lnTo>
                    <a:pt x="7272" y="21626"/>
                  </a:lnTo>
                  <a:lnTo>
                    <a:pt x="7083" y="22098"/>
                  </a:lnTo>
                  <a:lnTo>
                    <a:pt x="1228" y="16621"/>
                  </a:lnTo>
                  <a:lnTo>
                    <a:pt x="1322" y="16149"/>
                  </a:lnTo>
                  <a:close/>
                  <a:moveTo>
                    <a:pt x="5005" y="1"/>
                  </a:moveTo>
                  <a:lnTo>
                    <a:pt x="0" y="17471"/>
                  </a:lnTo>
                  <a:lnTo>
                    <a:pt x="7272" y="24270"/>
                  </a:lnTo>
                  <a:lnTo>
                    <a:pt x="12277" y="6800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34;p51">
              <a:extLst>
                <a:ext uri="{FF2B5EF4-FFF2-40B4-BE49-F238E27FC236}">
                  <a16:creationId xmlns:a16="http://schemas.microsoft.com/office/drawing/2014/main" id="{2C99CF63-EBA8-42E9-CA0B-CEBFFFB41EDA}"/>
                </a:ext>
              </a:extLst>
            </p:cNvPr>
            <p:cNvSpPr/>
            <p:nvPr/>
          </p:nvSpPr>
          <p:spPr>
            <a:xfrm>
              <a:off x="1422285" y="3276235"/>
              <a:ext cx="98516" cy="101533"/>
            </a:xfrm>
            <a:custGeom>
              <a:avLst/>
              <a:gdLst/>
              <a:ahLst/>
              <a:cxnLst/>
              <a:rect l="l" t="t" r="r" b="b"/>
              <a:pathLst>
                <a:path w="6140" h="6328" extrusionOk="0">
                  <a:moveTo>
                    <a:pt x="284" y="0"/>
                  </a:moveTo>
                  <a:lnTo>
                    <a:pt x="1" y="850"/>
                  </a:lnTo>
                  <a:lnTo>
                    <a:pt x="5856" y="6327"/>
                  </a:lnTo>
                  <a:lnTo>
                    <a:pt x="6139" y="547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35;p51">
              <a:extLst>
                <a:ext uri="{FF2B5EF4-FFF2-40B4-BE49-F238E27FC236}">
                  <a16:creationId xmlns:a16="http://schemas.microsoft.com/office/drawing/2014/main" id="{2819DA75-6AC4-84F6-E5F5-A9E5D330DC72}"/>
                </a:ext>
              </a:extLst>
            </p:cNvPr>
            <p:cNvSpPr/>
            <p:nvPr/>
          </p:nvSpPr>
          <p:spPr>
            <a:xfrm>
              <a:off x="1378354" y="3435321"/>
              <a:ext cx="96992" cy="96992"/>
            </a:xfrm>
            <a:custGeom>
              <a:avLst/>
              <a:gdLst/>
              <a:ahLst/>
              <a:cxnLst/>
              <a:rect l="l" t="t" r="r" b="b"/>
              <a:pathLst>
                <a:path w="6045" h="6045" extrusionOk="0">
                  <a:moveTo>
                    <a:pt x="95" y="1"/>
                  </a:moveTo>
                  <a:lnTo>
                    <a:pt x="0" y="473"/>
                  </a:lnTo>
                  <a:lnTo>
                    <a:pt x="5855" y="6045"/>
                  </a:lnTo>
                  <a:lnTo>
                    <a:pt x="6044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836;p51">
              <a:extLst>
                <a:ext uri="{FF2B5EF4-FFF2-40B4-BE49-F238E27FC236}">
                  <a16:creationId xmlns:a16="http://schemas.microsoft.com/office/drawing/2014/main" id="{AD6AE72C-608A-86D7-0927-B1D336A5E881}"/>
                </a:ext>
              </a:extLst>
            </p:cNvPr>
            <p:cNvSpPr/>
            <p:nvPr/>
          </p:nvSpPr>
          <p:spPr>
            <a:xfrm>
              <a:off x="1373813" y="3451992"/>
              <a:ext cx="96976" cy="96992"/>
            </a:xfrm>
            <a:custGeom>
              <a:avLst/>
              <a:gdLst/>
              <a:ahLst/>
              <a:cxnLst/>
              <a:rect l="l" t="t" r="r" b="b"/>
              <a:pathLst>
                <a:path w="6044" h="6045" extrusionOk="0">
                  <a:moveTo>
                    <a:pt x="95" y="1"/>
                  </a:moveTo>
                  <a:lnTo>
                    <a:pt x="0" y="567"/>
                  </a:lnTo>
                  <a:lnTo>
                    <a:pt x="5855" y="6044"/>
                  </a:lnTo>
                  <a:lnTo>
                    <a:pt x="6044" y="55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837;p51">
              <a:extLst>
                <a:ext uri="{FF2B5EF4-FFF2-40B4-BE49-F238E27FC236}">
                  <a16:creationId xmlns:a16="http://schemas.microsoft.com/office/drawing/2014/main" id="{18EB3707-79EA-3B17-9E5D-74748C3A497E}"/>
                </a:ext>
              </a:extLst>
            </p:cNvPr>
            <p:cNvSpPr/>
            <p:nvPr/>
          </p:nvSpPr>
          <p:spPr>
            <a:xfrm>
              <a:off x="1367748" y="3470171"/>
              <a:ext cx="96992" cy="95484"/>
            </a:xfrm>
            <a:custGeom>
              <a:avLst/>
              <a:gdLst/>
              <a:ahLst/>
              <a:cxnLst/>
              <a:rect l="l" t="t" r="r" b="b"/>
              <a:pathLst>
                <a:path w="6045" h="5951" extrusionOk="0">
                  <a:moveTo>
                    <a:pt x="189" y="1"/>
                  </a:moveTo>
                  <a:lnTo>
                    <a:pt x="0" y="473"/>
                  </a:lnTo>
                  <a:lnTo>
                    <a:pt x="5950" y="5950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38;p51">
              <a:extLst>
                <a:ext uri="{FF2B5EF4-FFF2-40B4-BE49-F238E27FC236}">
                  <a16:creationId xmlns:a16="http://schemas.microsoft.com/office/drawing/2014/main" id="{2D0D1974-9403-E941-ADDA-169ACD868A46}"/>
                </a:ext>
              </a:extLst>
            </p:cNvPr>
            <p:cNvSpPr/>
            <p:nvPr/>
          </p:nvSpPr>
          <p:spPr>
            <a:xfrm>
              <a:off x="1363207" y="3486842"/>
              <a:ext cx="96976" cy="96992"/>
            </a:xfrm>
            <a:custGeom>
              <a:avLst/>
              <a:gdLst/>
              <a:ahLst/>
              <a:cxnLst/>
              <a:rect l="l" t="t" r="r" b="b"/>
              <a:pathLst>
                <a:path w="6044" h="6045" extrusionOk="0">
                  <a:moveTo>
                    <a:pt x="189" y="1"/>
                  </a:moveTo>
                  <a:lnTo>
                    <a:pt x="0" y="473"/>
                  </a:lnTo>
                  <a:lnTo>
                    <a:pt x="5949" y="6044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839;p51">
              <a:extLst>
                <a:ext uri="{FF2B5EF4-FFF2-40B4-BE49-F238E27FC236}">
                  <a16:creationId xmlns:a16="http://schemas.microsoft.com/office/drawing/2014/main" id="{CB3206C4-ABEA-58A7-6738-C86D6AC527D3}"/>
                </a:ext>
              </a:extLst>
            </p:cNvPr>
            <p:cNvSpPr/>
            <p:nvPr/>
          </p:nvSpPr>
          <p:spPr>
            <a:xfrm>
              <a:off x="1358651" y="3505021"/>
              <a:ext cx="96992" cy="95484"/>
            </a:xfrm>
            <a:custGeom>
              <a:avLst/>
              <a:gdLst/>
              <a:ahLst/>
              <a:cxnLst/>
              <a:rect l="l" t="t" r="r" b="b"/>
              <a:pathLst>
                <a:path w="6045" h="5951" extrusionOk="0">
                  <a:moveTo>
                    <a:pt x="95" y="1"/>
                  </a:moveTo>
                  <a:lnTo>
                    <a:pt x="1" y="473"/>
                  </a:lnTo>
                  <a:lnTo>
                    <a:pt x="5856" y="5950"/>
                  </a:lnTo>
                  <a:lnTo>
                    <a:pt x="6045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840;p51">
              <a:extLst>
                <a:ext uri="{FF2B5EF4-FFF2-40B4-BE49-F238E27FC236}">
                  <a16:creationId xmlns:a16="http://schemas.microsoft.com/office/drawing/2014/main" id="{AE7D2377-9395-81CE-F7AE-D880CD08F796}"/>
                </a:ext>
              </a:extLst>
            </p:cNvPr>
            <p:cNvSpPr/>
            <p:nvPr/>
          </p:nvSpPr>
          <p:spPr>
            <a:xfrm>
              <a:off x="1401074" y="3321690"/>
              <a:ext cx="106090" cy="130317"/>
            </a:xfrm>
            <a:custGeom>
              <a:avLst/>
              <a:gdLst/>
              <a:ahLst/>
              <a:cxnLst/>
              <a:rect l="l" t="t" r="r" b="b"/>
              <a:pathLst>
                <a:path w="6612" h="8122" extrusionOk="0">
                  <a:moveTo>
                    <a:pt x="756" y="0"/>
                  </a:moveTo>
                  <a:lnTo>
                    <a:pt x="1" y="2644"/>
                  </a:lnTo>
                  <a:lnTo>
                    <a:pt x="5856" y="8122"/>
                  </a:lnTo>
                  <a:lnTo>
                    <a:pt x="6611" y="54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841;p51">
              <a:extLst>
                <a:ext uri="{FF2B5EF4-FFF2-40B4-BE49-F238E27FC236}">
                  <a16:creationId xmlns:a16="http://schemas.microsoft.com/office/drawing/2014/main" id="{D4FDAAC3-B91A-7893-D1EE-E9BAB79D44B8}"/>
                </a:ext>
              </a:extLst>
            </p:cNvPr>
            <p:cNvSpPr/>
            <p:nvPr/>
          </p:nvSpPr>
          <p:spPr>
            <a:xfrm>
              <a:off x="1435923" y="3423207"/>
              <a:ext cx="56077" cy="83354"/>
            </a:xfrm>
            <a:custGeom>
              <a:avLst/>
              <a:gdLst/>
              <a:ahLst/>
              <a:cxnLst/>
              <a:rect l="l" t="t" r="r" b="b"/>
              <a:pathLst>
                <a:path w="3495" h="5195" extrusionOk="0">
                  <a:moveTo>
                    <a:pt x="756" y="0"/>
                  </a:moveTo>
                  <a:lnTo>
                    <a:pt x="1" y="2645"/>
                  </a:lnTo>
                  <a:lnTo>
                    <a:pt x="2739" y="5194"/>
                  </a:lnTo>
                  <a:lnTo>
                    <a:pt x="3495" y="255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842;p51">
              <a:extLst>
                <a:ext uri="{FF2B5EF4-FFF2-40B4-BE49-F238E27FC236}">
                  <a16:creationId xmlns:a16="http://schemas.microsoft.com/office/drawing/2014/main" id="{B8D3759A-7CA4-D881-1371-103D792A0696}"/>
                </a:ext>
              </a:extLst>
            </p:cNvPr>
            <p:cNvSpPr/>
            <p:nvPr/>
          </p:nvSpPr>
          <p:spPr>
            <a:xfrm>
              <a:off x="1385927" y="3376227"/>
              <a:ext cx="56077" cy="83354"/>
            </a:xfrm>
            <a:custGeom>
              <a:avLst/>
              <a:gdLst/>
              <a:ahLst/>
              <a:cxnLst/>
              <a:rect l="l" t="t" r="r" b="b"/>
              <a:pathLst>
                <a:path w="3495" h="5195" extrusionOk="0">
                  <a:moveTo>
                    <a:pt x="756" y="1"/>
                  </a:moveTo>
                  <a:lnTo>
                    <a:pt x="1" y="2645"/>
                  </a:lnTo>
                  <a:lnTo>
                    <a:pt x="2739" y="5195"/>
                  </a:lnTo>
                  <a:lnTo>
                    <a:pt x="3495" y="2551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843;p51">
              <a:extLst>
                <a:ext uri="{FF2B5EF4-FFF2-40B4-BE49-F238E27FC236}">
                  <a16:creationId xmlns:a16="http://schemas.microsoft.com/office/drawing/2014/main" id="{90F8CC4A-F165-060C-365F-DB3F42A4106D}"/>
                </a:ext>
              </a:extLst>
            </p:cNvPr>
            <p:cNvSpPr/>
            <p:nvPr/>
          </p:nvSpPr>
          <p:spPr>
            <a:xfrm>
              <a:off x="1235922" y="4264142"/>
              <a:ext cx="37898" cy="51537"/>
            </a:xfrm>
            <a:custGeom>
              <a:avLst/>
              <a:gdLst/>
              <a:ahLst/>
              <a:cxnLst/>
              <a:rect l="l" t="t" r="r" b="b"/>
              <a:pathLst>
                <a:path w="2362" h="3212" extrusionOk="0">
                  <a:moveTo>
                    <a:pt x="1795" y="0"/>
                  </a:moveTo>
                  <a:lnTo>
                    <a:pt x="1" y="2172"/>
                  </a:lnTo>
                  <a:lnTo>
                    <a:pt x="1795" y="3211"/>
                  </a:lnTo>
                  <a:lnTo>
                    <a:pt x="2361" y="198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844;p51">
              <a:extLst>
                <a:ext uri="{FF2B5EF4-FFF2-40B4-BE49-F238E27FC236}">
                  <a16:creationId xmlns:a16="http://schemas.microsoft.com/office/drawing/2014/main" id="{698D419F-17B4-2544-A0DD-731F5865DFA9}"/>
                </a:ext>
              </a:extLst>
            </p:cNvPr>
            <p:cNvSpPr/>
            <p:nvPr/>
          </p:nvSpPr>
          <p:spPr>
            <a:xfrm>
              <a:off x="748026" y="4552037"/>
              <a:ext cx="43963" cy="45472"/>
            </a:xfrm>
            <a:custGeom>
              <a:avLst/>
              <a:gdLst/>
              <a:ahLst/>
              <a:cxnLst/>
              <a:rect l="l" t="t" r="r" b="b"/>
              <a:pathLst>
                <a:path w="2740" h="2834" extrusionOk="0">
                  <a:moveTo>
                    <a:pt x="2362" y="0"/>
                  </a:moveTo>
                  <a:lnTo>
                    <a:pt x="1" y="1794"/>
                  </a:lnTo>
                  <a:lnTo>
                    <a:pt x="1795" y="2833"/>
                  </a:lnTo>
                  <a:lnTo>
                    <a:pt x="2739" y="1511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845;p51">
              <a:extLst>
                <a:ext uri="{FF2B5EF4-FFF2-40B4-BE49-F238E27FC236}">
                  <a16:creationId xmlns:a16="http://schemas.microsoft.com/office/drawing/2014/main" id="{827422B4-3B73-4C31-C1A9-A1733B19B292}"/>
                </a:ext>
              </a:extLst>
            </p:cNvPr>
            <p:cNvSpPr/>
            <p:nvPr/>
          </p:nvSpPr>
          <p:spPr>
            <a:xfrm>
              <a:off x="1175320" y="3561082"/>
              <a:ext cx="89403" cy="737926"/>
            </a:xfrm>
            <a:custGeom>
              <a:avLst/>
              <a:gdLst/>
              <a:ahLst/>
              <a:cxnLst/>
              <a:rect l="l" t="t" r="r" b="b"/>
              <a:pathLst>
                <a:path w="5572" h="45991" extrusionOk="0">
                  <a:moveTo>
                    <a:pt x="3400" y="1"/>
                  </a:moveTo>
                  <a:lnTo>
                    <a:pt x="1606" y="1040"/>
                  </a:lnTo>
                  <a:cubicBezTo>
                    <a:pt x="1606" y="1890"/>
                    <a:pt x="1511" y="2740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2"/>
                  </a:lnTo>
                  <a:cubicBezTo>
                    <a:pt x="2550" y="32297"/>
                    <a:pt x="2172" y="18132"/>
                    <a:pt x="3589" y="2740"/>
                  </a:cubicBezTo>
                  <a:cubicBezTo>
                    <a:pt x="3589" y="1890"/>
                    <a:pt x="3305" y="851"/>
                    <a:pt x="3400" y="1"/>
                  </a:cubicBez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846;p51">
              <a:extLst>
                <a:ext uri="{FF2B5EF4-FFF2-40B4-BE49-F238E27FC236}">
                  <a16:creationId xmlns:a16="http://schemas.microsoft.com/office/drawing/2014/main" id="{26BB60C8-FA32-FF25-FC50-AE9C57090CF7}"/>
                </a:ext>
              </a:extLst>
            </p:cNvPr>
            <p:cNvSpPr/>
            <p:nvPr/>
          </p:nvSpPr>
          <p:spPr>
            <a:xfrm>
              <a:off x="826823" y="3562606"/>
              <a:ext cx="431851" cy="259111"/>
            </a:xfrm>
            <a:custGeom>
              <a:avLst/>
              <a:gdLst/>
              <a:ahLst/>
              <a:cxnLst/>
              <a:rect l="l" t="t" r="r" b="b"/>
              <a:pathLst>
                <a:path w="26915" h="16149" extrusionOk="0">
                  <a:moveTo>
                    <a:pt x="25120" y="0"/>
                  </a:moveTo>
                  <a:cubicBezTo>
                    <a:pt x="24175" y="378"/>
                    <a:pt x="0" y="14166"/>
                    <a:pt x="0" y="14166"/>
                  </a:cubicBezTo>
                  <a:lnTo>
                    <a:pt x="567" y="16149"/>
                  </a:lnTo>
                  <a:cubicBezTo>
                    <a:pt x="567" y="16149"/>
                    <a:pt x="19737" y="5100"/>
                    <a:pt x="26914" y="945"/>
                  </a:cubicBezTo>
                  <a:cubicBezTo>
                    <a:pt x="26347" y="661"/>
                    <a:pt x="25686" y="284"/>
                    <a:pt x="2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847;p51">
              <a:extLst>
                <a:ext uri="{FF2B5EF4-FFF2-40B4-BE49-F238E27FC236}">
                  <a16:creationId xmlns:a16="http://schemas.microsoft.com/office/drawing/2014/main" id="{4CD31710-9E27-5145-3D7A-B6BB329178F6}"/>
                </a:ext>
              </a:extLst>
            </p:cNvPr>
            <p:cNvSpPr/>
            <p:nvPr/>
          </p:nvSpPr>
          <p:spPr>
            <a:xfrm>
              <a:off x="748026" y="3612602"/>
              <a:ext cx="103057" cy="968236"/>
            </a:xfrm>
            <a:custGeom>
              <a:avLst/>
              <a:gdLst/>
              <a:ahLst/>
              <a:cxnLst/>
              <a:rect l="l" t="t" r="r" b="b"/>
              <a:pathLst>
                <a:path w="6423" h="60345" extrusionOk="0">
                  <a:moveTo>
                    <a:pt x="1795" y="1"/>
                  </a:moveTo>
                  <a:cubicBezTo>
                    <a:pt x="1228" y="284"/>
                    <a:pt x="567" y="662"/>
                    <a:pt x="1" y="945"/>
                  </a:cubicBezTo>
                  <a:cubicBezTo>
                    <a:pt x="4061" y="18132"/>
                    <a:pt x="4061" y="38530"/>
                    <a:pt x="1" y="60344"/>
                  </a:cubicBezTo>
                  <a:cubicBezTo>
                    <a:pt x="567" y="60061"/>
                    <a:pt x="1795" y="59872"/>
                    <a:pt x="2456" y="59589"/>
                  </a:cubicBezTo>
                  <a:cubicBezTo>
                    <a:pt x="6422" y="37680"/>
                    <a:pt x="5856" y="17093"/>
                    <a:pt x="1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848;p51">
              <a:extLst>
                <a:ext uri="{FF2B5EF4-FFF2-40B4-BE49-F238E27FC236}">
                  <a16:creationId xmlns:a16="http://schemas.microsoft.com/office/drawing/2014/main" id="{25DB4084-3171-F99D-32EB-96303EBF2B7D}"/>
                </a:ext>
              </a:extLst>
            </p:cNvPr>
            <p:cNvSpPr/>
            <p:nvPr/>
          </p:nvSpPr>
          <p:spPr>
            <a:xfrm>
              <a:off x="1204105" y="3577753"/>
              <a:ext cx="89419" cy="737926"/>
            </a:xfrm>
            <a:custGeom>
              <a:avLst/>
              <a:gdLst/>
              <a:ahLst/>
              <a:cxnLst/>
              <a:rect l="l" t="t" r="r" b="b"/>
              <a:pathLst>
                <a:path w="5573" h="45991" extrusionOk="0">
                  <a:moveTo>
                    <a:pt x="3400" y="1"/>
                  </a:moveTo>
                  <a:lnTo>
                    <a:pt x="1606" y="1039"/>
                  </a:lnTo>
                  <a:cubicBezTo>
                    <a:pt x="1511" y="1889"/>
                    <a:pt x="1417" y="2739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1"/>
                  </a:lnTo>
                  <a:cubicBezTo>
                    <a:pt x="2550" y="32297"/>
                    <a:pt x="1795" y="17943"/>
                    <a:pt x="3211" y="2550"/>
                  </a:cubicBezTo>
                  <a:cubicBezTo>
                    <a:pt x="3211" y="1701"/>
                    <a:pt x="3306" y="851"/>
                    <a:pt x="3400" y="1"/>
                  </a:cubicBez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849;p51">
              <a:extLst>
                <a:ext uri="{FF2B5EF4-FFF2-40B4-BE49-F238E27FC236}">
                  <a16:creationId xmlns:a16="http://schemas.microsoft.com/office/drawing/2014/main" id="{EFE7AD25-034F-3051-46ED-854AE1463D36}"/>
                </a:ext>
              </a:extLst>
            </p:cNvPr>
            <p:cNvSpPr/>
            <p:nvPr/>
          </p:nvSpPr>
          <p:spPr>
            <a:xfrm>
              <a:off x="822282" y="3577753"/>
              <a:ext cx="436392" cy="290944"/>
            </a:xfrm>
            <a:custGeom>
              <a:avLst/>
              <a:gdLst/>
              <a:ahLst/>
              <a:cxnLst/>
              <a:rect l="l" t="t" r="r" b="b"/>
              <a:pathLst>
                <a:path w="27198" h="18133" extrusionOk="0">
                  <a:moveTo>
                    <a:pt x="27197" y="1"/>
                  </a:moveTo>
                  <a:lnTo>
                    <a:pt x="0" y="15771"/>
                  </a:lnTo>
                  <a:lnTo>
                    <a:pt x="0" y="18132"/>
                  </a:lnTo>
                  <a:lnTo>
                    <a:pt x="27008" y="2550"/>
                  </a:lnTo>
                  <a:cubicBezTo>
                    <a:pt x="27008" y="1701"/>
                    <a:pt x="27103" y="851"/>
                    <a:pt x="27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50;p51">
              <a:extLst>
                <a:ext uri="{FF2B5EF4-FFF2-40B4-BE49-F238E27FC236}">
                  <a16:creationId xmlns:a16="http://schemas.microsoft.com/office/drawing/2014/main" id="{B9119927-B1A2-5859-C0BC-89E79610F0F1}"/>
                </a:ext>
              </a:extLst>
            </p:cNvPr>
            <p:cNvSpPr/>
            <p:nvPr/>
          </p:nvSpPr>
          <p:spPr>
            <a:xfrm>
              <a:off x="776811" y="3627765"/>
              <a:ext cx="93960" cy="969744"/>
            </a:xfrm>
            <a:custGeom>
              <a:avLst/>
              <a:gdLst/>
              <a:ahLst/>
              <a:cxnLst/>
              <a:rect l="l" t="t" r="r" b="b"/>
              <a:pathLst>
                <a:path w="5856" h="60439" extrusionOk="0">
                  <a:moveTo>
                    <a:pt x="1795" y="0"/>
                  </a:moveTo>
                  <a:cubicBezTo>
                    <a:pt x="1134" y="378"/>
                    <a:pt x="568" y="661"/>
                    <a:pt x="1" y="1039"/>
                  </a:cubicBezTo>
                  <a:cubicBezTo>
                    <a:pt x="4062" y="18226"/>
                    <a:pt x="4062" y="38529"/>
                    <a:pt x="1" y="60438"/>
                  </a:cubicBezTo>
                  <a:cubicBezTo>
                    <a:pt x="568" y="60060"/>
                    <a:pt x="1134" y="59683"/>
                    <a:pt x="1795" y="59399"/>
                  </a:cubicBezTo>
                  <a:cubicBezTo>
                    <a:pt x="5856" y="37490"/>
                    <a:pt x="5856" y="17187"/>
                    <a:pt x="1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851;p51">
              <a:extLst>
                <a:ext uri="{FF2B5EF4-FFF2-40B4-BE49-F238E27FC236}">
                  <a16:creationId xmlns:a16="http://schemas.microsoft.com/office/drawing/2014/main" id="{C40C709B-A6CD-D0F6-1900-CF91B012689D}"/>
                </a:ext>
              </a:extLst>
            </p:cNvPr>
            <p:cNvSpPr/>
            <p:nvPr/>
          </p:nvSpPr>
          <p:spPr>
            <a:xfrm>
              <a:off x="748026" y="3612602"/>
              <a:ext cx="57602" cy="31833"/>
            </a:xfrm>
            <a:custGeom>
              <a:avLst/>
              <a:gdLst/>
              <a:ahLst/>
              <a:cxnLst/>
              <a:rect l="l" t="t" r="r" b="b"/>
              <a:pathLst>
                <a:path w="3590" h="1984" extrusionOk="0">
                  <a:moveTo>
                    <a:pt x="1795" y="1"/>
                  </a:moveTo>
                  <a:lnTo>
                    <a:pt x="1" y="945"/>
                  </a:lnTo>
                  <a:lnTo>
                    <a:pt x="1795" y="1984"/>
                  </a:lnTo>
                  <a:lnTo>
                    <a:pt x="3589" y="945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852;p51">
              <a:extLst>
                <a:ext uri="{FF2B5EF4-FFF2-40B4-BE49-F238E27FC236}">
                  <a16:creationId xmlns:a16="http://schemas.microsoft.com/office/drawing/2014/main" id="{B5D38C1B-0C04-0281-2B3A-C2DCBF155852}"/>
                </a:ext>
              </a:extLst>
            </p:cNvPr>
            <p:cNvSpPr/>
            <p:nvPr/>
          </p:nvSpPr>
          <p:spPr>
            <a:xfrm>
              <a:off x="749550" y="3723537"/>
              <a:ext cx="907618" cy="461823"/>
            </a:xfrm>
            <a:custGeom>
              <a:avLst/>
              <a:gdLst/>
              <a:ahLst/>
              <a:cxnLst/>
              <a:rect l="l" t="t" r="r" b="b"/>
              <a:pathLst>
                <a:path w="56567" h="28783" extrusionOk="0">
                  <a:moveTo>
                    <a:pt x="31443" y="1"/>
                  </a:moveTo>
                  <a:cubicBezTo>
                    <a:pt x="30991" y="1"/>
                    <a:pt x="30489" y="176"/>
                    <a:pt x="29936" y="453"/>
                  </a:cubicBezTo>
                  <a:lnTo>
                    <a:pt x="13410" y="9802"/>
                  </a:lnTo>
                  <a:lnTo>
                    <a:pt x="12654" y="10274"/>
                  </a:lnTo>
                  <a:lnTo>
                    <a:pt x="12560" y="10368"/>
                  </a:lnTo>
                  <a:lnTo>
                    <a:pt x="1228" y="16790"/>
                  </a:lnTo>
                  <a:cubicBezTo>
                    <a:pt x="850" y="16979"/>
                    <a:pt x="472" y="17356"/>
                    <a:pt x="0" y="17734"/>
                  </a:cubicBezTo>
                  <a:lnTo>
                    <a:pt x="1228" y="28783"/>
                  </a:lnTo>
                  <a:lnTo>
                    <a:pt x="21342" y="17356"/>
                  </a:lnTo>
                  <a:lnTo>
                    <a:pt x="34469" y="25383"/>
                  </a:lnTo>
                  <a:lnTo>
                    <a:pt x="35885" y="26233"/>
                  </a:lnTo>
                  <a:cubicBezTo>
                    <a:pt x="36019" y="26300"/>
                    <a:pt x="36200" y="26331"/>
                    <a:pt x="36425" y="26331"/>
                  </a:cubicBezTo>
                  <a:cubicBezTo>
                    <a:pt x="36834" y="26331"/>
                    <a:pt x="37386" y="26227"/>
                    <a:pt x="38057" y="26044"/>
                  </a:cubicBezTo>
                  <a:cubicBezTo>
                    <a:pt x="38624" y="25194"/>
                    <a:pt x="39285" y="24533"/>
                    <a:pt x="40040" y="24061"/>
                  </a:cubicBezTo>
                  <a:lnTo>
                    <a:pt x="56566" y="14429"/>
                  </a:lnTo>
                  <a:cubicBezTo>
                    <a:pt x="56472" y="14429"/>
                    <a:pt x="56472" y="14429"/>
                    <a:pt x="56472" y="14334"/>
                  </a:cubicBezTo>
                  <a:lnTo>
                    <a:pt x="47406" y="8857"/>
                  </a:lnTo>
                  <a:lnTo>
                    <a:pt x="32769" y="641"/>
                  </a:lnTo>
                  <a:lnTo>
                    <a:pt x="32769" y="547"/>
                  </a:lnTo>
                  <a:cubicBezTo>
                    <a:pt x="32486" y="264"/>
                    <a:pt x="32202" y="169"/>
                    <a:pt x="31919" y="75"/>
                  </a:cubicBezTo>
                  <a:cubicBezTo>
                    <a:pt x="31767" y="24"/>
                    <a:pt x="31609" y="1"/>
                    <a:pt x="31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853;p51">
              <a:extLst>
                <a:ext uri="{FF2B5EF4-FFF2-40B4-BE49-F238E27FC236}">
                  <a16:creationId xmlns:a16="http://schemas.microsoft.com/office/drawing/2014/main" id="{9D87EC9C-4C6F-CB34-F9F1-1BD462B80BB7}"/>
                </a:ext>
              </a:extLst>
            </p:cNvPr>
            <p:cNvSpPr/>
            <p:nvPr/>
          </p:nvSpPr>
          <p:spPr>
            <a:xfrm>
              <a:off x="1402598" y="4174739"/>
              <a:ext cx="292452" cy="198509"/>
            </a:xfrm>
            <a:custGeom>
              <a:avLst/>
              <a:gdLst/>
              <a:ahLst/>
              <a:cxnLst/>
              <a:rect l="l" t="t" r="r" b="b"/>
              <a:pathLst>
                <a:path w="18227" h="12372" extrusionOk="0">
                  <a:moveTo>
                    <a:pt x="3683" y="2551"/>
                  </a:moveTo>
                  <a:lnTo>
                    <a:pt x="0" y="5384"/>
                  </a:lnTo>
                  <a:cubicBezTo>
                    <a:pt x="95" y="8783"/>
                    <a:pt x="95" y="10389"/>
                    <a:pt x="1417" y="11239"/>
                  </a:cubicBezTo>
                  <a:cubicBezTo>
                    <a:pt x="2928" y="12372"/>
                    <a:pt x="5666" y="11522"/>
                    <a:pt x="7272" y="10766"/>
                  </a:cubicBezTo>
                  <a:lnTo>
                    <a:pt x="7649" y="9444"/>
                  </a:lnTo>
                  <a:cubicBezTo>
                    <a:pt x="9255" y="9255"/>
                    <a:pt x="8877" y="9728"/>
                    <a:pt x="10577" y="8783"/>
                  </a:cubicBezTo>
                  <a:cubicBezTo>
                    <a:pt x="13410" y="7178"/>
                    <a:pt x="17565" y="4817"/>
                    <a:pt x="18132" y="1984"/>
                  </a:cubicBezTo>
                  <a:cubicBezTo>
                    <a:pt x="18226" y="1229"/>
                    <a:pt x="17660" y="1"/>
                    <a:pt x="16998" y="95"/>
                  </a:cubicBezTo>
                  <a:lnTo>
                    <a:pt x="8783" y="15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54;p51">
              <a:extLst>
                <a:ext uri="{FF2B5EF4-FFF2-40B4-BE49-F238E27FC236}">
                  <a16:creationId xmlns:a16="http://schemas.microsoft.com/office/drawing/2014/main" id="{1DB311B1-33EE-442E-B1F1-FA5F5EA1FBF1}"/>
                </a:ext>
              </a:extLst>
            </p:cNvPr>
            <p:cNvSpPr/>
            <p:nvPr/>
          </p:nvSpPr>
          <p:spPr>
            <a:xfrm>
              <a:off x="1184402" y="3651993"/>
              <a:ext cx="509124" cy="643982"/>
            </a:xfrm>
            <a:custGeom>
              <a:avLst/>
              <a:gdLst/>
              <a:ahLst/>
              <a:cxnLst/>
              <a:rect l="l" t="t" r="r" b="b"/>
              <a:pathLst>
                <a:path w="31731" h="40136" extrusionOk="0">
                  <a:moveTo>
                    <a:pt x="1" y="9256"/>
                  </a:moveTo>
                  <a:lnTo>
                    <a:pt x="13410" y="39097"/>
                  </a:lnTo>
                  <a:lnTo>
                    <a:pt x="13410" y="39097"/>
                  </a:lnTo>
                  <a:cubicBezTo>
                    <a:pt x="13316" y="39380"/>
                    <a:pt x="13410" y="39475"/>
                    <a:pt x="13599" y="39663"/>
                  </a:cubicBezTo>
                  <a:cubicBezTo>
                    <a:pt x="14449" y="40136"/>
                    <a:pt x="17377" y="39286"/>
                    <a:pt x="20021" y="37775"/>
                  </a:cubicBezTo>
                  <a:cubicBezTo>
                    <a:pt x="21060" y="37114"/>
                    <a:pt x="22004" y="36453"/>
                    <a:pt x="22571" y="35886"/>
                  </a:cubicBezTo>
                  <a:cubicBezTo>
                    <a:pt x="22948" y="35697"/>
                    <a:pt x="23232" y="35414"/>
                    <a:pt x="23609" y="35225"/>
                  </a:cubicBezTo>
                  <a:cubicBezTo>
                    <a:pt x="23609" y="35225"/>
                    <a:pt x="31731" y="4912"/>
                    <a:pt x="23987" y="1606"/>
                  </a:cubicBezTo>
                  <a:cubicBezTo>
                    <a:pt x="20115" y="1"/>
                    <a:pt x="1" y="9256"/>
                    <a:pt x="1" y="9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55;p51">
              <a:extLst>
                <a:ext uri="{FF2B5EF4-FFF2-40B4-BE49-F238E27FC236}">
                  <a16:creationId xmlns:a16="http://schemas.microsoft.com/office/drawing/2014/main" id="{D5DC36DC-B778-871F-E4DE-90148D89A95A}"/>
                </a:ext>
              </a:extLst>
            </p:cNvPr>
            <p:cNvSpPr/>
            <p:nvPr/>
          </p:nvSpPr>
          <p:spPr>
            <a:xfrm>
              <a:off x="1729884" y="4183836"/>
              <a:ext cx="293960" cy="186379"/>
            </a:xfrm>
            <a:custGeom>
              <a:avLst/>
              <a:gdLst/>
              <a:ahLst/>
              <a:cxnLst/>
              <a:rect l="l" t="t" r="r" b="b"/>
              <a:pathLst>
                <a:path w="18321" h="11616" extrusionOk="0">
                  <a:moveTo>
                    <a:pt x="3966" y="1889"/>
                  </a:moveTo>
                  <a:lnTo>
                    <a:pt x="189" y="4533"/>
                  </a:lnTo>
                  <a:cubicBezTo>
                    <a:pt x="95" y="7933"/>
                    <a:pt x="0" y="9633"/>
                    <a:pt x="1322" y="10483"/>
                  </a:cubicBezTo>
                  <a:cubicBezTo>
                    <a:pt x="2833" y="11616"/>
                    <a:pt x="5572" y="10860"/>
                    <a:pt x="7177" y="10199"/>
                  </a:cubicBezTo>
                  <a:lnTo>
                    <a:pt x="7649" y="8972"/>
                  </a:lnTo>
                  <a:cubicBezTo>
                    <a:pt x="9916" y="8688"/>
                    <a:pt x="9255" y="9066"/>
                    <a:pt x="11521" y="7933"/>
                  </a:cubicBezTo>
                  <a:cubicBezTo>
                    <a:pt x="14260" y="6516"/>
                    <a:pt x="17565" y="4533"/>
                    <a:pt x="18226" y="1984"/>
                  </a:cubicBezTo>
                  <a:cubicBezTo>
                    <a:pt x="18320" y="1323"/>
                    <a:pt x="17848" y="0"/>
                    <a:pt x="17187" y="95"/>
                  </a:cubicBezTo>
                  <a:lnTo>
                    <a:pt x="9160" y="10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56;p51">
              <a:extLst>
                <a:ext uri="{FF2B5EF4-FFF2-40B4-BE49-F238E27FC236}">
                  <a16:creationId xmlns:a16="http://schemas.microsoft.com/office/drawing/2014/main" id="{C1BDF113-CCCC-C8CC-D093-849224132BC6}"/>
                </a:ext>
              </a:extLst>
            </p:cNvPr>
            <p:cNvSpPr/>
            <p:nvPr/>
          </p:nvSpPr>
          <p:spPr>
            <a:xfrm>
              <a:off x="1517753" y="3744428"/>
              <a:ext cx="340940" cy="548514"/>
            </a:xfrm>
            <a:custGeom>
              <a:avLst/>
              <a:gdLst/>
              <a:ahLst/>
              <a:cxnLst/>
              <a:rect l="l" t="t" r="r" b="b"/>
              <a:pathLst>
                <a:path w="21249" h="34186" extrusionOk="0">
                  <a:moveTo>
                    <a:pt x="0" y="6233"/>
                  </a:moveTo>
                  <a:cubicBezTo>
                    <a:pt x="189" y="8500"/>
                    <a:pt x="284" y="10860"/>
                    <a:pt x="378" y="13221"/>
                  </a:cubicBezTo>
                  <a:lnTo>
                    <a:pt x="13977" y="34186"/>
                  </a:lnTo>
                  <a:cubicBezTo>
                    <a:pt x="13977" y="34186"/>
                    <a:pt x="18604" y="33997"/>
                    <a:pt x="20115" y="28897"/>
                  </a:cubicBezTo>
                  <a:cubicBezTo>
                    <a:pt x="21248" y="24365"/>
                    <a:pt x="11238" y="5667"/>
                    <a:pt x="11238" y="5667"/>
                  </a:cubicBezTo>
                  <a:cubicBezTo>
                    <a:pt x="11427" y="0"/>
                    <a:pt x="95" y="1134"/>
                    <a:pt x="0" y="6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857;p51">
              <a:extLst>
                <a:ext uri="{FF2B5EF4-FFF2-40B4-BE49-F238E27FC236}">
                  <a16:creationId xmlns:a16="http://schemas.microsoft.com/office/drawing/2014/main" id="{F1B04897-13A9-BDF6-AC07-F30E7672ED6A}"/>
                </a:ext>
              </a:extLst>
            </p:cNvPr>
            <p:cNvSpPr/>
            <p:nvPr/>
          </p:nvSpPr>
          <p:spPr>
            <a:xfrm>
              <a:off x="1061674" y="3747461"/>
              <a:ext cx="640950" cy="381839"/>
            </a:xfrm>
            <a:custGeom>
              <a:avLst/>
              <a:gdLst/>
              <a:ahLst/>
              <a:cxnLst/>
              <a:rect l="l" t="t" r="r" b="b"/>
              <a:pathLst>
                <a:path w="39947" h="23798" extrusionOk="0">
                  <a:moveTo>
                    <a:pt x="4345" y="4533"/>
                  </a:moveTo>
                  <a:lnTo>
                    <a:pt x="1134" y="6233"/>
                  </a:lnTo>
                  <a:cubicBezTo>
                    <a:pt x="1" y="11332"/>
                    <a:pt x="662" y="15015"/>
                    <a:pt x="3023" y="17565"/>
                  </a:cubicBezTo>
                  <a:cubicBezTo>
                    <a:pt x="6517" y="21059"/>
                    <a:pt x="13599" y="23798"/>
                    <a:pt x="20210" y="22287"/>
                  </a:cubicBezTo>
                  <a:cubicBezTo>
                    <a:pt x="25120" y="21154"/>
                    <a:pt x="28897" y="15960"/>
                    <a:pt x="34564" y="11899"/>
                  </a:cubicBezTo>
                  <a:lnTo>
                    <a:pt x="39663" y="9255"/>
                  </a:lnTo>
                  <a:cubicBezTo>
                    <a:pt x="39946" y="4061"/>
                    <a:pt x="39569" y="2361"/>
                    <a:pt x="37208" y="1511"/>
                  </a:cubicBezTo>
                  <a:cubicBezTo>
                    <a:pt x="32580" y="0"/>
                    <a:pt x="23137" y="2267"/>
                    <a:pt x="17093" y="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58;p51">
              <a:extLst>
                <a:ext uri="{FF2B5EF4-FFF2-40B4-BE49-F238E27FC236}">
                  <a16:creationId xmlns:a16="http://schemas.microsoft.com/office/drawing/2014/main" id="{BA66B01D-9C24-1ACC-0FBD-5D620C1B3D2D}"/>
                </a:ext>
              </a:extLst>
            </p:cNvPr>
            <p:cNvSpPr/>
            <p:nvPr/>
          </p:nvSpPr>
          <p:spPr>
            <a:xfrm>
              <a:off x="1199821" y="3282284"/>
              <a:ext cx="14120" cy="18404"/>
            </a:xfrm>
            <a:custGeom>
              <a:avLst/>
              <a:gdLst/>
              <a:ahLst/>
              <a:cxnLst/>
              <a:rect l="l" t="t" r="r" b="b"/>
              <a:pathLst>
                <a:path w="880" h="1147" extrusionOk="0">
                  <a:moveTo>
                    <a:pt x="173" y="1"/>
                  </a:moveTo>
                  <a:cubicBezTo>
                    <a:pt x="79" y="1"/>
                    <a:pt x="79" y="662"/>
                    <a:pt x="79" y="662"/>
                  </a:cubicBezTo>
                  <a:cubicBezTo>
                    <a:pt x="79" y="748"/>
                    <a:pt x="0" y="1147"/>
                    <a:pt x="129" y="1147"/>
                  </a:cubicBezTo>
                  <a:cubicBezTo>
                    <a:pt x="141" y="1147"/>
                    <a:pt x="156" y="1143"/>
                    <a:pt x="173" y="1134"/>
                  </a:cubicBezTo>
                  <a:cubicBezTo>
                    <a:pt x="267" y="1134"/>
                    <a:pt x="173" y="851"/>
                    <a:pt x="456" y="662"/>
                  </a:cubicBezTo>
                  <a:cubicBezTo>
                    <a:pt x="512" y="606"/>
                    <a:pt x="560" y="591"/>
                    <a:pt x="602" y="591"/>
                  </a:cubicBezTo>
                  <a:cubicBezTo>
                    <a:pt x="647" y="591"/>
                    <a:pt x="684" y="608"/>
                    <a:pt x="719" y="608"/>
                  </a:cubicBezTo>
                  <a:cubicBezTo>
                    <a:pt x="761" y="608"/>
                    <a:pt x="797" y="583"/>
                    <a:pt x="834" y="473"/>
                  </a:cubicBezTo>
                  <a:cubicBezTo>
                    <a:pt x="871" y="362"/>
                    <a:pt x="879" y="324"/>
                    <a:pt x="864" y="324"/>
                  </a:cubicBezTo>
                  <a:cubicBezTo>
                    <a:pt x="840" y="324"/>
                    <a:pt x="760" y="416"/>
                    <a:pt x="645" y="473"/>
                  </a:cubicBezTo>
                  <a:cubicBezTo>
                    <a:pt x="551" y="473"/>
                    <a:pt x="551" y="473"/>
                    <a:pt x="456" y="284"/>
                  </a:cubicBezTo>
                  <a:cubicBezTo>
                    <a:pt x="362" y="1"/>
                    <a:pt x="267" y="1"/>
                    <a:pt x="173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59;p51">
              <a:extLst>
                <a:ext uri="{FF2B5EF4-FFF2-40B4-BE49-F238E27FC236}">
                  <a16:creationId xmlns:a16="http://schemas.microsoft.com/office/drawing/2014/main" id="{7B78CDC5-E03A-4BBC-BE99-0187CCED84DA}"/>
                </a:ext>
              </a:extLst>
            </p:cNvPr>
            <p:cNvSpPr/>
            <p:nvPr/>
          </p:nvSpPr>
          <p:spPr>
            <a:xfrm>
              <a:off x="746117" y="3417030"/>
              <a:ext cx="638318" cy="653176"/>
            </a:xfrm>
            <a:custGeom>
              <a:avLst/>
              <a:gdLst/>
              <a:ahLst/>
              <a:cxnLst/>
              <a:rect l="l" t="t" r="r" b="b"/>
              <a:pathLst>
                <a:path w="39783" h="40709" extrusionOk="0">
                  <a:moveTo>
                    <a:pt x="10767" y="0"/>
                  </a:moveTo>
                  <a:cubicBezTo>
                    <a:pt x="0" y="0"/>
                    <a:pt x="5314" y="12190"/>
                    <a:pt x="5314" y="12190"/>
                  </a:cubicBezTo>
                  <a:cubicBezTo>
                    <a:pt x="5314" y="12190"/>
                    <a:pt x="11452" y="30321"/>
                    <a:pt x="16174" y="35043"/>
                  </a:cubicBezTo>
                  <a:cubicBezTo>
                    <a:pt x="20895" y="39765"/>
                    <a:pt x="28733" y="40709"/>
                    <a:pt x="28733" y="40709"/>
                  </a:cubicBezTo>
                  <a:cubicBezTo>
                    <a:pt x="37232" y="40709"/>
                    <a:pt x="39782" y="34382"/>
                    <a:pt x="35721" y="29566"/>
                  </a:cubicBezTo>
                  <a:cubicBezTo>
                    <a:pt x="31755" y="24844"/>
                    <a:pt x="33077" y="20972"/>
                    <a:pt x="33738" y="19178"/>
                  </a:cubicBezTo>
                  <a:cubicBezTo>
                    <a:pt x="34399" y="17289"/>
                    <a:pt x="35438" y="9168"/>
                    <a:pt x="28733" y="6618"/>
                  </a:cubicBezTo>
                  <a:cubicBezTo>
                    <a:pt x="22123" y="4068"/>
                    <a:pt x="19479" y="1330"/>
                    <a:pt x="14474" y="385"/>
                  </a:cubicBezTo>
                  <a:cubicBezTo>
                    <a:pt x="13065" y="121"/>
                    <a:pt x="11837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60;p51">
              <a:extLst>
                <a:ext uri="{FF2B5EF4-FFF2-40B4-BE49-F238E27FC236}">
                  <a16:creationId xmlns:a16="http://schemas.microsoft.com/office/drawing/2014/main" id="{7921D321-3DDD-367D-1BF0-6D572A2E0CDE}"/>
                </a:ext>
              </a:extLst>
            </p:cNvPr>
            <p:cNvSpPr/>
            <p:nvPr/>
          </p:nvSpPr>
          <p:spPr>
            <a:xfrm>
              <a:off x="931372" y="3389866"/>
              <a:ext cx="180314" cy="153182"/>
            </a:xfrm>
            <a:custGeom>
              <a:avLst/>
              <a:gdLst/>
              <a:ahLst/>
              <a:cxnLst/>
              <a:rect l="l" t="t" r="r" b="b"/>
              <a:pathLst>
                <a:path w="11238" h="9547" extrusionOk="0">
                  <a:moveTo>
                    <a:pt x="4911" y="1"/>
                  </a:moveTo>
                  <a:cubicBezTo>
                    <a:pt x="4911" y="1"/>
                    <a:pt x="0" y="3684"/>
                    <a:pt x="1417" y="6611"/>
                  </a:cubicBezTo>
                  <a:cubicBezTo>
                    <a:pt x="2546" y="8870"/>
                    <a:pt x="4837" y="9546"/>
                    <a:pt x="6671" y="9546"/>
                  </a:cubicBezTo>
                  <a:cubicBezTo>
                    <a:pt x="7290" y="9546"/>
                    <a:pt x="7858" y="9469"/>
                    <a:pt x="8310" y="9350"/>
                  </a:cubicBezTo>
                  <a:cubicBezTo>
                    <a:pt x="9727" y="8972"/>
                    <a:pt x="11238" y="7650"/>
                    <a:pt x="11238" y="7650"/>
                  </a:cubicBezTo>
                  <a:lnTo>
                    <a:pt x="11144" y="2645"/>
                  </a:lnTo>
                  <a:lnTo>
                    <a:pt x="4911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61;p51">
              <a:extLst>
                <a:ext uri="{FF2B5EF4-FFF2-40B4-BE49-F238E27FC236}">
                  <a16:creationId xmlns:a16="http://schemas.microsoft.com/office/drawing/2014/main" id="{B8061902-A5C3-A358-0271-DF6FBE965DC2}"/>
                </a:ext>
              </a:extLst>
            </p:cNvPr>
            <p:cNvSpPr/>
            <p:nvPr/>
          </p:nvSpPr>
          <p:spPr>
            <a:xfrm>
              <a:off x="957124" y="3212584"/>
              <a:ext cx="265176" cy="248393"/>
            </a:xfrm>
            <a:custGeom>
              <a:avLst/>
              <a:gdLst/>
              <a:ahLst/>
              <a:cxnLst/>
              <a:rect l="l" t="t" r="r" b="b"/>
              <a:pathLst>
                <a:path w="16527" h="15481" extrusionOk="0">
                  <a:moveTo>
                    <a:pt x="14544" y="1"/>
                  </a:moveTo>
                  <a:lnTo>
                    <a:pt x="1" y="851"/>
                  </a:lnTo>
                  <a:cubicBezTo>
                    <a:pt x="1" y="851"/>
                    <a:pt x="3306" y="12844"/>
                    <a:pt x="4817" y="13694"/>
                  </a:cubicBezTo>
                  <a:cubicBezTo>
                    <a:pt x="5788" y="14277"/>
                    <a:pt x="9466" y="15480"/>
                    <a:pt x="12048" y="15480"/>
                  </a:cubicBezTo>
                  <a:cubicBezTo>
                    <a:pt x="13233" y="15480"/>
                    <a:pt x="14187" y="15227"/>
                    <a:pt x="14544" y="14544"/>
                  </a:cubicBezTo>
                  <a:cubicBezTo>
                    <a:pt x="15677" y="12372"/>
                    <a:pt x="15866" y="10294"/>
                    <a:pt x="15582" y="8406"/>
                  </a:cubicBezTo>
                  <a:cubicBezTo>
                    <a:pt x="15299" y="6517"/>
                    <a:pt x="16527" y="6517"/>
                    <a:pt x="16527" y="4439"/>
                  </a:cubicBezTo>
                  <a:cubicBezTo>
                    <a:pt x="16527" y="2362"/>
                    <a:pt x="14544" y="1"/>
                    <a:pt x="1454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62;p51">
              <a:extLst>
                <a:ext uri="{FF2B5EF4-FFF2-40B4-BE49-F238E27FC236}">
                  <a16:creationId xmlns:a16="http://schemas.microsoft.com/office/drawing/2014/main" id="{8CE2A884-04A2-052E-0204-3066DC3FA405}"/>
                </a:ext>
              </a:extLst>
            </p:cNvPr>
            <p:cNvSpPr/>
            <p:nvPr/>
          </p:nvSpPr>
          <p:spPr>
            <a:xfrm>
              <a:off x="899555" y="3135071"/>
              <a:ext cx="324269" cy="327623"/>
            </a:xfrm>
            <a:custGeom>
              <a:avLst/>
              <a:gdLst/>
              <a:ahLst/>
              <a:cxnLst/>
              <a:rect l="l" t="t" r="r" b="b"/>
              <a:pathLst>
                <a:path w="20210" h="20419" extrusionOk="0">
                  <a:moveTo>
                    <a:pt x="9789" y="1"/>
                  </a:moveTo>
                  <a:cubicBezTo>
                    <a:pt x="8830" y="1"/>
                    <a:pt x="7779" y="259"/>
                    <a:pt x="6611" y="960"/>
                  </a:cubicBezTo>
                  <a:cubicBezTo>
                    <a:pt x="6611" y="960"/>
                    <a:pt x="4627" y="1905"/>
                    <a:pt x="3778" y="3321"/>
                  </a:cubicBezTo>
                  <a:cubicBezTo>
                    <a:pt x="3683" y="3510"/>
                    <a:pt x="0" y="5871"/>
                    <a:pt x="567" y="9365"/>
                  </a:cubicBezTo>
                  <a:cubicBezTo>
                    <a:pt x="1133" y="12859"/>
                    <a:pt x="2739" y="18431"/>
                    <a:pt x="4627" y="19753"/>
                  </a:cubicBezTo>
                  <a:cubicBezTo>
                    <a:pt x="5313" y="20258"/>
                    <a:pt x="6275" y="20418"/>
                    <a:pt x="7229" y="20418"/>
                  </a:cubicBezTo>
                  <a:cubicBezTo>
                    <a:pt x="8768" y="20418"/>
                    <a:pt x="10285" y="20000"/>
                    <a:pt x="10577" y="19942"/>
                  </a:cubicBezTo>
                  <a:cubicBezTo>
                    <a:pt x="11049" y="19847"/>
                    <a:pt x="12843" y="15125"/>
                    <a:pt x="12843" y="15125"/>
                  </a:cubicBezTo>
                  <a:cubicBezTo>
                    <a:pt x="12843" y="15125"/>
                    <a:pt x="13599" y="14559"/>
                    <a:pt x="15015" y="14370"/>
                  </a:cubicBezTo>
                  <a:cubicBezTo>
                    <a:pt x="15015" y="14370"/>
                    <a:pt x="16526" y="10404"/>
                    <a:pt x="17659" y="9176"/>
                  </a:cubicBezTo>
                  <a:cubicBezTo>
                    <a:pt x="18793" y="8043"/>
                    <a:pt x="20209" y="7854"/>
                    <a:pt x="19831" y="5965"/>
                  </a:cubicBezTo>
                  <a:cubicBezTo>
                    <a:pt x="19454" y="4171"/>
                    <a:pt x="17187" y="2660"/>
                    <a:pt x="15110" y="1810"/>
                  </a:cubicBezTo>
                  <a:cubicBezTo>
                    <a:pt x="13610" y="1288"/>
                    <a:pt x="11929" y="1"/>
                    <a:pt x="9789" y="1"/>
                  </a:cubicBezTo>
                  <a:close/>
                </a:path>
              </a:pathLst>
            </a:custGeom>
            <a:solidFill>
              <a:srgbClr val="99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63;p51">
              <a:extLst>
                <a:ext uri="{FF2B5EF4-FFF2-40B4-BE49-F238E27FC236}">
                  <a16:creationId xmlns:a16="http://schemas.microsoft.com/office/drawing/2014/main" id="{35F14B8D-7686-42D1-2E73-D356BDDC3291}"/>
                </a:ext>
              </a:extLst>
            </p:cNvPr>
            <p:cNvSpPr/>
            <p:nvPr/>
          </p:nvSpPr>
          <p:spPr>
            <a:xfrm>
              <a:off x="1095015" y="3331141"/>
              <a:ext cx="48504" cy="72475"/>
            </a:xfrm>
            <a:custGeom>
              <a:avLst/>
              <a:gdLst/>
              <a:ahLst/>
              <a:cxnLst/>
              <a:rect l="l" t="t" r="r" b="b"/>
              <a:pathLst>
                <a:path w="3023" h="4517" extrusionOk="0">
                  <a:moveTo>
                    <a:pt x="1041" y="0"/>
                  </a:moveTo>
                  <a:cubicBezTo>
                    <a:pt x="977" y="0"/>
                    <a:pt x="913" y="22"/>
                    <a:pt x="850" y="72"/>
                  </a:cubicBezTo>
                  <a:cubicBezTo>
                    <a:pt x="378" y="450"/>
                    <a:pt x="0" y="1206"/>
                    <a:pt x="189" y="2244"/>
                  </a:cubicBezTo>
                  <a:cubicBezTo>
                    <a:pt x="378" y="3283"/>
                    <a:pt x="945" y="4511"/>
                    <a:pt x="1511" y="4511"/>
                  </a:cubicBezTo>
                  <a:cubicBezTo>
                    <a:pt x="1676" y="4511"/>
                    <a:pt x="1812" y="4517"/>
                    <a:pt x="1927" y="4517"/>
                  </a:cubicBezTo>
                  <a:cubicBezTo>
                    <a:pt x="2272" y="4517"/>
                    <a:pt x="2432" y="4464"/>
                    <a:pt x="2644" y="4039"/>
                  </a:cubicBezTo>
                  <a:cubicBezTo>
                    <a:pt x="3022" y="3566"/>
                    <a:pt x="2739" y="2905"/>
                    <a:pt x="2739" y="2905"/>
                  </a:cubicBezTo>
                  <a:lnTo>
                    <a:pt x="1889" y="1017"/>
                  </a:lnTo>
                  <a:cubicBezTo>
                    <a:pt x="1889" y="935"/>
                    <a:pt x="1463" y="0"/>
                    <a:pt x="1041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64;p51">
              <a:extLst>
                <a:ext uri="{FF2B5EF4-FFF2-40B4-BE49-F238E27FC236}">
                  <a16:creationId xmlns:a16="http://schemas.microsoft.com/office/drawing/2014/main" id="{81D3D30D-93C8-F495-1E2F-D4FA1ED0C5B6}"/>
                </a:ext>
              </a:extLst>
            </p:cNvPr>
            <p:cNvSpPr/>
            <p:nvPr/>
          </p:nvSpPr>
          <p:spPr>
            <a:xfrm>
              <a:off x="1168052" y="3473203"/>
              <a:ext cx="363355" cy="431097"/>
            </a:xfrm>
            <a:custGeom>
              <a:avLst/>
              <a:gdLst/>
              <a:ahLst/>
              <a:cxnLst/>
              <a:rect l="l" t="t" r="r" b="b"/>
              <a:pathLst>
                <a:path w="22646" h="26868" extrusionOk="0">
                  <a:moveTo>
                    <a:pt x="20851" y="1"/>
                  </a:moveTo>
                  <a:cubicBezTo>
                    <a:pt x="20851" y="1"/>
                    <a:pt x="20568" y="1323"/>
                    <a:pt x="20284" y="1984"/>
                  </a:cubicBezTo>
                  <a:cubicBezTo>
                    <a:pt x="19246" y="4722"/>
                    <a:pt x="18773" y="4534"/>
                    <a:pt x="18112" y="4817"/>
                  </a:cubicBezTo>
                  <a:cubicBezTo>
                    <a:pt x="17962" y="4867"/>
                    <a:pt x="17804" y="4887"/>
                    <a:pt x="17644" y="4887"/>
                  </a:cubicBezTo>
                  <a:cubicBezTo>
                    <a:pt x="16898" y="4887"/>
                    <a:pt x="16129" y="4439"/>
                    <a:pt x="16129" y="4439"/>
                  </a:cubicBezTo>
                  <a:lnTo>
                    <a:pt x="15752" y="8311"/>
                  </a:lnTo>
                  <a:cubicBezTo>
                    <a:pt x="15752" y="8311"/>
                    <a:pt x="16129" y="9539"/>
                    <a:pt x="16129" y="10861"/>
                  </a:cubicBezTo>
                  <a:cubicBezTo>
                    <a:pt x="16129" y="12277"/>
                    <a:pt x="14146" y="17754"/>
                    <a:pt x="14146" y="17754"/>
                  </a:cubicBezTo>
                  <a:cubicBezTo>
                    <a:pt x="14146" y="17754"/>
                    <a:pt x="12824" y="16810"/>
                    <a:pt x="8386" y="9350"/>
                  </a:cubicBezTo>
                  <a:cubicBezTo>
                    <a:pt x="6345" y="5889"/>
                    <a:pt x="5158" y="4971"/>
                    <a:pt x="4474" y="4971"/>
                  </a:cubicBezTo>
                  <a:cubicBezTo>
                    <a:pt x="3702" y="4971"/>
                    <a:pt x="3570" y="6139"/>
                    <a:pt x="3570" y="6139"/>
                  </a:cubicBezTo>
                  <a:cubicBezTo>
                    <a:pt x="1" y="11538"/>
                    <a:pt x="11329" y="26868"/>
                    <a:pt x="15987" y="26868"/>
                  </a:cubicBezTo>
                  <a:cubicBezTo>
                    <a:pt x="16136" y="26868"/>
                    <a:pt x="16278" y="26852"/>
                    <a:pt x="16413" y="26820"/>
                  </a:cubicBezTo>
                  <a:cubicBezTo>
                    <a:pt x="20851" y="25781"/>
                    <a:pt x="19623" y="15299"/>
                    <a:pt x="19529" y="12088"/>
                  </a:cubicBezTo>
                  <a:cubicBezTo>
                    <a:pt x="19529" y="9916"/>
                    <a:pt x="19812" y="9444"/>
                    <a:pt x="21512" y="7367"/>
                  </a:cubicBezTo>
                  <a:cubicBezTo>
                    <a:pt x="22173" y="6517"/>
                    <a:pt x="22645" y="2928"/>
                    <a:pt x="22173" y="1984"/>
                  </a:cubicBezTo>
                  <a:cubicBezTo>
                    <a:pt x="21701" y="1039"/>
                    <a:pt x="20851" y="1"/>
                    <a:pt x="2085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65;p51">
              <a:extLst>
                <a:ext uri="{FF2B5EF4-FFF2-40B4-BE49-F238E27FC236}">
                  <a16:creationId xmlns:a16="http://schemas.microsoft.com/office/drawing/2014/main" id="{3B44B5EA-CF87-6D7D-B890-5EDD0EE8C5DB}"/>
                </a:ext>
              </a:extLst>
            </p:cNvPr>
            <p:cNvSpPr/>
            <p:nvPr/>
          </p:nvSpPr>
          <p:spPr>
            <a:xfrm>
              <a:off x="1105621" y="3538137"/>
              <a:ext cx="268208" cy="242665"/>
            </a:xfrm>
            <a:custGeom>
              <a:avLst/>
              <a:gdLst/>
              <a:ahLst/>
              <a:cxnLst/>
              <a:rect l="l" t="t" r="r" b="b"/>
              <a:pathLst>
                <a:path w="16716" h="15124" extrusionOk="0">
                  <a:moveTo>
                    <a:pt x="7567" y="0"/>
                  </a:moveTo>
                  <a:cubicBezTo>
                    <a:pt x="6639" y="0"/>
                    <a:pt x="6138" y="392"/>
                    <a:pt x="6138" y="392"/>
                  </a:cubicBezTo>
                  <a:cubicBezTo>
                    <a:pt x="0" y="2281"/>
                    <a:pt x="6988" y="14180"/>
                    <a:pt x="6988" y="14180"/>
                  </a:cubicBezTo>
                  <a:cubicBezTo>
                    <a:pt x="6988" y="14180"/>
                    <a:pt x="7649" y="15124"/>
                    <a:pt x="10860" y="15124"/>
                  </a:cubicBezTo>
                  <a:cubicBezTo>
                    <a:pt x="14071" y="15124"/>
                    <a:pt x="16715" y="9363"/>
                    <a:pt x="16715" y="9363"/>
                  </a:cubicBezTo>
                  <a:cubicBezTo>
                    <a:pt x="16715" y="9363"/>
                    <a:pt x="15676" y="6058"/>
                    <a:pt x="11993" y="2375"/>
                  </a:cubicBezTo>
                  <a:cubicBezTo>
                    <a:pt x="10078" y="460"/>
                    <a:pt x="8572" y="0"/>
                    <a:pt x="7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66;p51">
              <a:extLst>
                <a:ext uri="{FF2B5EF4-FFF2-40B4-BE49-F238E27FC236}">
                  <a16:creationId xmlns:a16="http://schemas.microsoft.com/office/drawing/2014/main" id="{CBDCF52E-589D-48E2-B64B-9FBD4FEA420D}"/>
                </a:ext>
              </a:extLst>
            </p:cNvPr>
            <p:cNvSpPr/>
            <p:nvPr/>
          </p:nvSpPr>
          <p:spPr>
            <a:xfrm>
              <a:off x="1402598" y="3486842"/>
              <a:ext cx="53045" cy="157594"/>
            </a:xfrm>
            <a:custGeom>
              <a:avLst/>
              <a:gdLst/>
              <a:ahLst/>
              <a:cxnLst/>
              <a:rect l="l" t="t" r="r" b="b"/>
              <a:pathLst>
                <a:path w="3306" h="9822" extrusionOk="0">
                  <a:moveTo>
                    <a:pt x="1795" y="1"/>
                  </a:moveTo>
                  <a:cubicBezTo>
                    <a:pt x="1606" y="1"/>
                    <a:pt x="1228" y="378"/>
                    <a:pt x="1228" y="378"/>
                  </a:cubicBezTo>
                  <a:cubicBezTo>
                    <a:pt x="1228" y="378"/>
                    <a:pt x="850" y="3023"/>
                    <a:pt x="850" y="3589"/>
                  </a:cubicBezTo>
                  <a:cubicBezTo>
                    <a:pt x="850" y="4250"/>
                    <a:pt x="0" y="6044"/>
                    <a:pt x="284" y="6894"/>
                  </a:cubicBezTo>
                  <a:cubicBezTo>
                    <a:pt x="567" y="7839"/>
                    <a:pt x="2172" y="9822"/>
                    <a:pt x="2172" y="9822"/>
                  </a:cubicBezTo>
                  <a:lnTo>
                    <a:pt x="3306" y="5006"/>
                  </a:lnTo>
                  <a:cubicBezTo>
                    <a:pt x="3306" y="5006"/>
                    <a:pt x="2361" y="3684"/>
                    <a:pt x="2267" y="3306"/>
                  </a:cubicBezTo>
                  <a:cubicBezTo>
                    <a:pt x="2172" y="2928"/>
                    <a:pt x="2267" y="2456"/>
                    <a:pt x="2456" y="1417"/>
                  </a:cubicBezTo>
                  <a:cubicBezTo>
                    <a:pt x="2644" y="473"/>
                    <a:pt x="2172" y="1"/>
                    <a:pt x="179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67;p51">
              <a:extLst>
                <a:ext uri="{FF2B5EF4-FFF2-40B4-BE49-F238E27FC236}">
                  <a16:creationId xmlns:a16="http://schemas.microsoft.com/office/drawing/2014/main" id="{2B7BEEB7-8C74-2AA5-C8FB-AFC8836FA4DA}"/>
                </a:ext>
              </a:extLst>
            </p:cNvPr>
            <p:cNvSpPr/>
            <p:nvPr/>
          </p:nvSpPr>
          <p:spPr>
            <a:xfrm>
              <a:off x="713176" y="3574640"/>
              <a:ext cx="478815" cy="836506"/>
            </a:xfrm>
            <a:custGeom>
              <a:avLst/>
              <a:gdLst/>
              <a:ahLst/>
              <a:cxnLst/>
              <a:rect l="l" t="t" r="r" b="b"/>
              <a:pathLst>
                <a:path w="29842" h="52135" extrusionOk="0">
                  <a:moveTo>
                    <a:pt x="8426" y="1"/>
                  </a:moveTo>
                  <a:cubicBezTo>
                    <a:pt x="7866" y="1"/>
                    <a:pt x="7211" y="216"/>
                    <a:pt x="6422" y="667"/>
                  </a:cubicBezTo>
                  <a:lnTo>
                    <a:pt x="2834" y="2744"/>
                  </a:lnTo>
                  <a:cubicBezTo>
                    <a:pt x="2173" y="3122"/>
                    <a:pt x="1512" y="3972"/>
                    <a:pt x="945" y="4916"/>
                  </a:cubicBezTo>
                  <a:cubicBezTo>
                    <a:pt x="378" y="5955"/>
                    <a:pt x="1" y="6900"/>
                    <a:pt x="1" y="7655"/>
                  </a:cubicBezTo>
                  <a:lnTo>
                    <a:pt x="3495" y="38535"/>
                  </a:lnTo>
                  <a:cubicBezTo>
                    <a:pt x="3503" y="38527"/>
                    <a:pt x="3517" y="38523"/>
                    <a:pt x="3537" y="38523"/>
                  </a:cubicBezTo>
                  <a:cubicBezTo>
                    <a:pt x="4730" y="38523"/>
                    <a:pt x="27146" y="51714"/>
                    <a:pt x="27842" y="52124"/>
                  </a:cubicBezTo>
                  <a:lnTo>
                    <a:pt x="27842" y="52124"/>
                  </a:lnTo>
                  <a:cubicBezTo>
                    <a:pt x="27449" y="51435"/>
                    <a:pt x="29842" y="17183"/>
                    <a:pt x="29842" y="16437"/>
                  </a:cubicBezTo>
                  <a:cubicBezTo>
                    <a:pt x="29842" y="16437"/>
                    <a:pt x="9255" y="950"/>
                    <a:pt x="9444" y="289"/>
                  </a:cubicBezTo>
                  <a:cubicBezTo>
                    <a:pt x="9140" y="99"/>
                    <a:pt x="8804" y="1"/>
                    <a:pt x="8426" y="1"/>
                  </a:cubicBezTo>
                  <a:close/>
                  <a:moveTo>
                    <a:pt x="27842" y="52124"/>
                  </a:moveTo>
                  <a:cubicBezTo>
                    <a:pt x="27846" y="52131"/>
                    <a:pt x="27851" y="52134"/>
                    <a:pt x="27855" y="52134"/>
                  </a:cubicBezTo>
                  <a:cubicBezTo>
                    <a:pt x="27856" y="52134"/>
                    <a:pt x="27858" y="52134"/>
                    <a:pt x="27859" y="52134"/>
                  </a:cubicBezTo>
                  <a:cubicBezTo>
                    <a:pt x="27859" y="52134"/>
                    <a:pt x="27853" y="52130"/>
                    <a:pt x="27842" y="52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68;p51">
              <a:extLst>
                <a:ext uri="{FF2B5EF4-FFF2-40B4-BE49-F238E27FC236}">
                  <a16:creationId xmlns:a16="http://schemas.microsoft.com/office/drawing/2014/main" id="{48EEB034-E3A3-CDD9-E03F-86E7710C8436}"/>
                </a:ext>
              </a:extLst>
            </p:cNvPr>
            <p:cNvSpPr/>
            <p:nvPr/>
          </p:nvSpPr>
          <p:spPr>
            <a:xfrm>
              <a:off x="1138946" y="3949034"/>
              <a:ext cx="536400" cy="462096"/>
            </a:xfrm>
            <a:custGeom>
              <a:avLst/>
              <a:gdLst/>
              <a:ahLst/>
              <a:cxnLst/>
              <a:rect l="l" t="t" r="r" b="b"/>
              <a:pathLst>
                <a:path w="33431" h="28800" extrusionOk="0">
                  <a:moveTo>
                    <a:pt x="31425" y="0"/>
                  </a:moveTo>
                  <a:cubicBezTo>
                    <a:pt x="30969" y="0"/>
                    <a:pt x="30453" y="147"/>
                    <a:pt x="29936" y="469"/>
                  </a:cubicBezTo>
                  <a:lnTo>
                    <a:pt x="13505" y="9818"/>
                  </a:lnTo>
                  <a:lnTo>
                    <a:pt x="12749" y="10290"/>
                  </a:lnTo>
                  <a:lnTo>
                    <a:pt x="12655" y="10290"/>
                  </a:lnTo>
                  <a:lnTo>
                    <a:pt x="1323" y="16806"/>
                  </a:lnTo>
                  <a:cubicBezTo>
                    <a:pt x="945" y="16995"/>
                    <a:pt x="473" y="17279"/>
                    <a:pt x="1" y="17751"/>
                  </a:cubicBezTo>
                  <a:lnTo>
                    <a:pt x="1323" y="28800"/>
                  </a:lnTo>
                  <a:lnTo>
                    <a:pt x="29936" y="12462"/>
                  </a:lnTo>
                  <a:cubicBezTo>
                    <a:pt x="30503" y="12179"/>
                    <a:pt x="31070" y="11707"/>
                    <a:pt x="31542" y="11140"/>
                  </a:cubicBezTo>
                  <a:cubicBezTo>
                    <a:pt x="32675" y="9818"/>
                    <a:pt x="33430" y="8024"/>
                    <a:pt x="33430" y="6513"/>
                  </a:cubicBezTo>
                  <a:lnTo>
                    <a:pt x="33430" y="2452"/>
                  </a:lnTo>
                  <a:cubicBezTo>
                    <a:pt x="33430" y="1130"/>
                    <a:pt x="32864" y="280"/>
                    <a:pt x="32014" y="92"/>
                  </a:cubicBezTo>
                  <a:cubicBezTo>
                    <a:pt x="31835" y="32"/>
                    <a:pt x="31636" y="0"/>
                    <a:pt x="31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69;p51">
              <a:extLst>
                <a:ext uri="{FF2B5EF4-FFF2-40B4-BE49-F238E27FC236}">
                  <a16:creationId xmlns:a16="http://schemas.microsoft.com/office/drawing/2014/main" id="{3BFAB005-2EBD-C3CE-47DD-9BAF75283B7A}"/>
                </a:ext>
              </a:extLst>
            </p:cNvPr>
            <p:cNvSpPr/>
            <p:nvPr/>
          </p:nvSpPr>
          <p:spPr>
            <a:xfrm>
              <a:off x="1104097" y="3797152"/>
              <a:ext cx="237899" cy="436697"/>
            </a:xfrm>
            <a:custGeom>
              <a:avLst/>
              <a:gdLst/>
              <a:ahLst/>
              <a:cxnLst/>
              <a:rect l="l" t="t" r="r" b="b"/>
              <a:pathLst>
                <a:path w="14827" h="27217" extrusionOk="0">
                  <a:moveTo>
                    <a:pt x="14827" y="19756"/>
                  </a:moveTo>
                  <a:lnTo>
                    <a:pt x="14791" y="19777"/>
                  </a:lnTo>
                  <a:lnTo>
                    <a:pt x="14791" y="19777"/>
                  </a:lnTo>
                  <a:cubicBezTo>
                    <a:pt x="14803" y="19771"/>
                    <a:pt x="14815" y="19764"/>
                    <a:pt x="14827" y="19756"/>
                  </a:cubicBezTo>
                  <a:close/>
                  <a:moveTo>
                    <a:pt x="8667" y="0"/>
                  </a:moveTo>
                  <a:cubicBezTo>
                    <a:pt x="8081" y="0"/>
                    <a:pt x="7343" y="343"/>
                    <a:pt x="6422" y="870"/>
                  </a:cubicBezTo>
                  <a:lnTo>
                    <a:pt x="2834" y="2947"/>
                  </a:lnTo>
                  <a:cubicBezTo>
                    <a:pt x="2173" y="3325"/>
                    <a:pt x="1512" y="4175"/>
                    <a:pt x="945" y="5119"/>
                  </a:cubicBezTo>
                  <a:cubicBezTo>
                    <a:pt x="379" y="6063"/>
                    <a:pt x="1" y="7102"/>
                    <a:pt x="1" y="7858"/>
                  </a:cubicBezTo>
                  <a:lnTo>
                    <a:pt x="2173" y="27217"/>
                  </a:lnTo>
                  <a:cubicBezTo>
                    <a:pt x="2645" y="26745"/>
                    <a:pt x="3117" y="26461"/>
                    <a:pt x="3495" y="26272"/>
                  </a:cubicBezTo>
                  <a:lnTo>
                    <a:pt x="14791" y="19777"/>
                  </a:lnTo>
                  <a:lnTo>
                    <a:pt x="14791" y="19777"/>
                  </a:lnTo>
                  <a:cubicBezTo>
                    <a:pt x="14685" y="19836"/>
                    <a:pt x="14589" y="19864"/>
                    <a:pt x="14504" y="19864"/>
                  </a:cubicBezTo>
                  <a:cubicBezTo>
                    <a:pt x="14229" y="19864"/>
                    <a:pt x="14071" y="19564"/>
                    <a:pt x="14071" y="19001"/>
                  </a:cubicBezTo>
                  <a:cubicBezTo>
                    <a:pt x="14071" y="19001"/>
                    <a:pt x="9161" y="870"/>
                    <a:pt x="9350" y="209"/>
                  </a:cubicBezTo>
                  <a:cubicBezTo>
                    <a:pt x="9149" y="65"/>
                    <a:pt x="8923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70;p51">
              <a:extLst>
                <a:ext uri="{FF2B5EF4-FFF2-40B4-BE49-F238E27FC236}">
                  <a16:creationId xmlns:a16="http://schemas.microsoft.com/office/drawing/2014/main" id="{9A72504E-8C71-3F06-B523-6A0E3F3FCB40}"/>
                </a:ext>
              </a:extLst>
            </p:cNvPr>
            <p:cNvSpPr/>
            <p:nvPr/>
          </p:nvSpPr>
          <p:spPr>
            <a:xfrm>
              <a:off x="1660184" y="4498992"/>
              <a:ext cx="37882" cy="51537"/>
            </a:xfrm>
            <a:custGeom>
              <a:avLst/>
              <a:gdLst/>
              <a:ahLst/>
              <a:cxnLst/>
              <a:rect l="l" t="t" r="r" b="b"/>
              <a:pathLst>
                <a:path w="2361" h="3212" extrusionOk="0">
                  <a:moveTo>
                    <a:pt x="1794" y="1"/>
                  </a:moveTo>
                  <a:lnTo>
                    <a:pt x="0" y="2173"/>
                  </a:lnTo>
                  <a:lnTo>
                    <a:pt x="1794" y="3212"/>
                  </a:lnTo>
                  <a:lnTo>
                    <a:pt x="2361" y="1984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71;p51">
              <a:extLst>
                <a:ext uri="{FF2B5EF4-FFF2-40B4-BE49-F238E27FC236}">
                  <a16:creationId xmlns:a16="http://schemas.microsoft.com/office/drawing/2014/main" id="{D06EF5DB-EFDC-E79F-1DF8-5C4BBFFFC9BB}"/>
                </a:ext>
              </a:extLst>
            </p:cNvPr>
            <p:cNvSpPr/>
            <p:nvPr/>
          </p:nvSpPr>
          <p:spPr>
            <a:xfrm>
              <a:off x="1172288" y="4786888"/>
              <a:ext cx="43947" cy="45472"/>
            </a:xfrm>
            <a:custGeom>
              <a:avLst/>
              <a:gdLst/>
              <a:ahLst/>
              <a:cxnLst/>
              <a:rect l="l" t="t" r="r" b="b"/>
              <a:pathLst>
                <a:path w="2739" h="2834" extrusionOk="0">
                  <a:moveTo>
                    <a:pt x="2361" y="0"/>
                  </a:moveTo>
                  <a:lnTo>
                    <a:pt x="0" y="1795"/>
                  </a:lnTo>
                  <a:lnTo>
                    <a:pt x="1795" y="2833"/>
                  </a:lnTo>
                  <a:lnTo>
                    <a:pt x="2739" y="1606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72;p51">
              <a:extLst>
                <a:ext uri="{FF2B5EF4-FFF2-40B4-BE49-F238E27FC236}">
                  <a16:creationId xmlns:a16="http://schemas.microsoft.com/office/drawing/2014/main" id="{32E9DA48-CCDA-404F-9F5F-7A1A40C4A70C}"/>
                </a:ext>
              </a:extLst>
            </p:cNvPr>
            <p:cNvSpPr/>
            <p:nvPr/>
          </p:nvSpPr>
          <p:spPr>
            <a:xfrm>
              <a:off x="1599566" y="3797457"/>
              <a:ext cx="89419" cy="736401"/>
            </a:xfrm>
            <a:custGeom>
              <a:avLst/>
              <a:gdLst/>
              <a:ahLst/>
              <a:cxnLst/>
              <a:rect l="l" t="t" r="r" b="b"/>
              <a:pathLst>
                <a:path w="5573" h="45896" extrusionOk="0">
                  <a:moveTo>
                    <a:pt x="3400" y="1"/>
                  </a:moveTo>
                  <a:lnTo>
                    <a:pt x="1701" y="945"/>
                  </a:lnTo>
                  <a:cubicBezTo>
                    <a:pt x="1606" y="1795"/>
                    <a:pt x="1512" y="2645"/>
                    <a:pt x="1417" y="3495"/>
                  </a:cubicBezTo>
                  <a:cubicBezTo>
                    <a:pt x="1" y="18888"/>
                    <a:pt x="756" y="33242"/>
                    <a:pt x="3778" y="45896"/>
                  </a:cubicBezTo>
                  <a:lnTo>
                    <a:pt x="5572" y="44857"/>
                  </a:lnTo>
                  <a:cubicBezTo>
                    <a:pt x="2551" y="32203"/>
                    <a:pt x="2173" y="18132"/>
                    <a:pt x="3589" y="2645"/>
                  </a:cubicBezTo>
                  <a:cubicBezTo>
                    <a:pt x="3589" y="1795"/>
                    <a:pt x="3306" y="756"/>
                    <a:pt x="3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73;p51">
              <a:extLst>
                <a:ext uri="{FF2B5EF4-FFF2-40B4-BE49-F238E27FC236}">
                  <a16:creationId xmlns:a16="http://schemas.microsoft.com/office/drawing/2014/main" id="{BCDEBB50-BDE5-395A-740C-563E7F94F03D}"/>
                </a:ext>
              </a:extLst>
            </p:cNvPr>
            <p:cNvSpPr/>
            <p:nvPr/>
          </p:nvSpPr>
          <p:spPr>
            <a:xfrm>
              <a:off x="1251069" y="3797457"/>
              <a:ext cx="431851" cy="260635"/>
            </a:xfrm>
            <a:custGeom>
              <a:avLst/>
              <a:gdLst/>
              <a:ahLst/>
              <a:cxnLst/>
              <a:rect l="l" t="t" r="r" b="b"/>
              <a:pathLst>
                <a:path w="26915" h="16244" extrusionOk="0">
                  <a:moveTo>
                    <a:pt x="25120" y="1"/>
                  </a:moveTo>
                  <a:cubicBezTo>
                    <a:pt x="24176" y="473"/>
                    <a:pt x="1" y="14166"/>
                    <a:pt x="1" y="14166"/>
                  </a:cubicBezTo>
                  <a:lnTo>
                    <a:pt x="568" y="16243"/>
                  </a:lnTo>
                  <a:cubicBezTo>
                    <a:pt x="568" y="16243"/>
                    <a:pt x="19738" y="5100"/>
                    <a:pt x="26915" y="1039"/>
                  </a:cubicBezTo>
                  <a:cubicBezTo>
                    <a:pt x="26348" y="662"/>
                    <a:pt x="25687" y="284"/>
                    <a:pt x="25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74;p51">
              <a:extLst>
                <a:ext uri="{FF2B5EF4-FFF2-40B4-BE49-F238E27FC236}">
                  <a16:creationId xmlns:a16="http://schemas.microsoft.com/office/drawing/2014/main" id="{10F23E8C-316D-9917-2EAB-4976371968DE}"/>
                </a:ext>
              </a:extLst>
            </p:cNvPr>
            <p:cNvSpPr/>
            <p:nvPr/>
          </p:nvSpPr>
          <p:spPr>
            <a:xfrm>
              <a:off x="1172288" y="3847469"/>
              <a:ext cx="104565" cy="968219"/>
            </a:xfrm>
            <a:custGeom>
              <a:avLst/>
              <a:gdLst/>
              <a:ahLst/>
              <a:cxnLst/>
              <a:rect l="l" t="t" r="r" b="b"/>
              <a:pathLst>
                <a:path w="6517" h="60344" extrusionOk="0">
                  <a:moveTo>
                    <a:pt x="1795" y="0"/>
                  </a:moveTo>
                  <a:cubicBezTo>
                    <a:pt x="1228" y="283"/>
                    <a:pt x="567" y="661"/>
                    <a:pt x="0" y="1039"/>
                  </a:cubicBezTo>
                  <a:cubicBezTo>
                    <a:pt x="4061" y="18226"/>
                    <a:pt x="4061" y="38529"/>
                    <a:pt x="0" y="60344"/>
                  </a:cubicBezTo>
                  <a:cubicBezTo>
                    <a:pt x="567" y="60060"/>
                    <a:pt x="1795" y="59966"/>
                    <a:pt x="2456" y="59588"/>
                  </a:cubicBezTo>
                  <a:cubicBezTo>
                    <a:pt x="6516" y="37774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75;p51">
              <a:extLst>
                <a:ext uri="{FF2B5EF4-FFF2-40B4-BE49-F238E27FC236}">
                  <a16:creationId xmlns:a16="http://schemas.microsoft.com/office/drawing/2014/main" id="{86E14085-D413-9702-B9EA-D2A92A739087}"/>
                </a:ext>
              </a:extLst>
            </p:cNvPr>
            <p:cNvSpPr/>
            <p:nvPr/>
          </p:nvSpPr>
          <p:spPr>
            <a:xfrm>
              <a:off x="1628367" y="3812619"/>
              <a:ext cx="89403" cy="737910"/>
            </a:xfrm>
            <a:custGeom>
              <a:avLst/>
              <a:gdLst/>
              <a:ahLst/>
              <a:cxnLst/>
              <a:rect l="l" t="t" r="r" b="b"/>
              <a:pathLst>
                <a:path w="5572" h="45990" extrusionOk="0">
                  <a:moveTo>
                    <a:pt x="3400" y="0"/>
                  </a:moveTo>
                  <a:lnTo>
                    <a:pt x="1605" y="1039"/>
                  </a:lnTo>
                  <a:cubicBezTo>
                    <a:pt x="1511" y="1889"/>
                    <a:pt x="1511" y="2739"/>
                    <a:pt x="1417" y="3589"/>
                  </a:cubicBezTo>
                  <a:cubicBezTo>
                    <a:pt x="0" y="18981"/>
                    <a:pt x="756" y="33335"/>
                    <a:pt x="3777" y="45990"/>
                  </a:cubicBezTo>
                  <a:lnTo>
                    <a:pt x="5572" y="44951"/>
                  </a:lnTo>
                  <a:cubicBezTo>
                    <a:pt x="2550" y="32297"/>
                    <a:pt x="1794" y="17943"/>
                    <a:pt x="3211" y="2550"/>
                  </a:cubicBezTo>
                  <a:cubicBezTo>
                    <a:pt x="3211" y="1700"/>
                    <a:pt x="3305" y="850"/>
                    <a:pt x="3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76;p51">
              <a:extLst>
                <a:ext uri="{FF2B5EF4-FFF2-40B4-BE49-F238E27FC236}">
                  <a16:creationId xmlns:a16="http://schemas.microsoft.com/office/drawing/2014/main" id="{C8C0DF9C-5298-8161-641A-EF623134309D}"/>
                </a:ext>
              </a:extLst>
            </p:cNvPr>
            <p:cNvSpPr/>
            <p:nvPr/>
          </p:nvSpPr>
          <p:spPr>
            <a:xfrm>
              <a:off x="1246528" y="3812619"/>
              <a:ext cx="436392" cy="290928"/>
            </a:xfrm>
            <a:custGeom>
              <a:avLst/>
              <a:gdLst/>
              <a:ahLst/>
              <a:cxnLst/>
              <a:rect l="l" t="t" r="r" b="b"/>
              <a:pathLst>
                <a:path w="27198" h="18132" extrusionOk="0">
                  <a:moveTo>
                    <a:pt x="27198" y="0"/>
                  </a:moveTo>
                  <a:lnTo>
                    <a:pt x="1" y="15771"/>
                  </a:lnTo>
                  <a:lnTo>
                    <a:pt x="1" y="18131"/>
                  </a:lnTo>
                  <a:lnTo>
                    <a:pt x="27009" y="2550"/>
                  </a:lnTo>
                  <a:cubicBezTo>
                    <a:pt x="27009" y="1700"/>
                    <a:pt x="27103" y="850"/>
                    <a:pt x="27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77;p51">
              <a:extLst>
                <a:ext uri="{FF2B5EF4-FFF2-40B4-BE49-F238E27FC236}">
                  <a16:creationId xmlns:a16="http://schemas.microsoft.com/office/drawing/2014/main" id="{6DF28663-1E40-9D5A-EE72-6A2DF7ECC415}"/>
                </a:ext>
              </a:extLst>
            </p:cNvPr>
            <p:cNvSpPr/>
            <p:nvPr/>
          </p:nvSpPr>
          <p:spPr>
            <a:xfrm>
              <a:off x="1201073" y="3862616"/>
              <a:ext cx="93960" cy="969744"/>
            </a:xfrm>
            <a:custGeom>
              <a:avLst/>
              <a:gdLst/>
              <a:ahLst/>
              <a:cxnLst/>
              <a:rect l="l" t="t" r="r" b="b"/>
              <a:pathLst>
                <a:path w="5856" h="60439" extrusionOk="0">
                  <a:moveTo>
                    <a:pt x="1795" y="0"/>
                  </a:moveTo>
                  <a:cubicBezTo>
                    <a:pt x="1228" y="378"/>
                    <a:pt x="567" y="661"/>
                    <a:pt x="1" y="1039"/>
                  </a:cubicBezTo>
                  <a:cubicBezTo>
                    <a:pt x="4061" y="18226"/>
                    <a:pt x="4061" y="38530"/>
                    <a:pt x="1" y="60438"/>
                  </a:cubicBezTo>
                  <a:cubicBezTo>
                    <a:pt x="567" y="60061"/>
                    <a:pt x="1228" y="59777"/>
                    <a:pt x="1795" y="59400"/>
                  </a:cubicBezTo>
                  <a:cubicBezTo>
                    <a:pt x="5855" y="37491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78;p51">
              <a:extLst>
                <a:ext uri="{FF2B5EF4-FFF2-40B4-BE49-F238E27FC236}">
                  <a16:creationId xmlns:a16="http://schemas.microsoft.com/office/drawing/2014/main" id="{38B02D5A-1940-FCE8-76D4-DE5C752722C5}"/>
                </a:ext>
              </a:extLst>
            </p:cNvPr>
            <p:cNvSpPr/>
            <p:nvPr/>
          </p:nvSpPr>
          <p:spPr>
            <a:xfrm>
              <a:off x="1172288" y="3847469"/>
              <a:ext cx="57586" cy="31833"/>
            </a:xfrm>
            <a:custGeom>
              <a:avLst/>
              <a:gdLst/>
              <a:ahLst/>
              <a:cxnLst/>
              <a:rect l="l" t="t" r="r" b="b"/>
              <a:pathLst>
                <a:path w="3589" h="1984" extrusionOk="0">
                  <a:moveTo>
                    <a:pt x="1795" y="0"/>
                  </a:moveTo>
                  <a:lnTo>
                    <a:pt x="0" y="1039"/>
                  </a:lnTo>
                  <a:lnTo>
                    <a:pt x="1795" y="1983"/>
                  </a:lnTo>
                  <a:lnTo>
                    <a:pt x="3589" y="94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79;p51">
              <a:extLst>
                <a:ext uri="{FF2B5EF4-FFF2-40B4-BE49-F238E27FC236}">
                  <a16:creationId xmlns:a16="http://schemas.microsoft.com/office/drawing/2014/main" id="{22BB2577-DE73-884A-9FF7-53601CB64B86}"/>
                </a:ext>
              </a:extLst>
            </p:cNvPr>
            <p:cNvSpPr/>
            <p:nvPr/>
          </p:nvSpPr>
          <p:spPr>
            <a:xfrm>
              <a:off x="728339" y="3575089"/>
              <a:ext cx="525779" cy="311786"/>
            </a:xfrm>
            <a:custGeom>
              <a:avLst/>
              <a:gdLst/>
              <a:ahLst/>
              <a:cxnLst/>
              <a:rect l="l" t="t" r="r" b="b"/>
              <a:pathLst>
                <a:path w="32769" h="19432" extrusionOk="0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rgbClr val="39B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80;p51">
              <a:extLst>
                <a:ext uri="{FF2B5EF4-FFF2-40B4-BE49-F238E27FC236}">
                  <a16:creationId xmlns:a16="http://schemas.microsoft.com/office/drawing/2014/main" id="{F84627D1-4685-FA20-7D96-BE2338CB1247}"/>
                </a:ext>
              </a:extLst>
            </p:cNvPr>
            <p:cNvSpPr/>
            <p:nvPr/>
          </p:nvSpPr>
          <p:spPr>
            <a:xfrm>
              <a:off x="728339" y="3575089"/>
              <a:ext cx="525779" cy="311786"/>
            </a:xfrm>
            <a:custGeom>
              <a:avLst/>
              <a:gdLst/>
              <a:ahLst/>
              <a:cxnLst/>
              <a:rect l="l" t="t" r="r" b="b"/>
              <a:pathLst>
                <a:path w="32769" h="19432" extrusionOk="0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580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Работа приложения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31AF4-053C-13C9-FE52-C9BE6894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1" b="7390"/>
          <a:stretch/>
        </p:blipFill>
        <p:spPr>
          <a:xfrm>
            <a:off x="340242" y="931802"/>
            <a:ext cx="2248785" cy="4299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8E8F3-9F75-ED0E-3419-B97338F27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1" b="9184"/>
          <a:stretch/>
        </p:blipFill>
        <p:spPr>
          <a:xfrm>
            <a:off x="3418368" y="931803"/>
            <a:ext cx="2248785" cy="4211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06BE3A-0AD1-CDC7-A62C-F6196B25A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2" b="12971"/>
          <a:stretch/>
        </p:blipFill>
        <p:spPr>
          <a:xfrm>
            <a:off x="6496494" y="888102"/>
            <a:ext cx="2267857" cy="4299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73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1BE792-98B2-1FC4-D073-0ABB88A2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1" b="5737"/>
          <a:stretch/>
        </p:blipFill>
        <p:spPr>
          <a:xfrm>
            <a:off x="3541299" y="1065084"/>
            <a:ext cx="2061402" cy="4014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CE6D3-19EB-7DDC-1DB1-F7C36FA97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9" b="6150"/>
          <a:stretch/>
        </p:blipFill>
        <p:spPr>
          <a:xfrm>
            <a:off x="6221607" y="1065084"/>
            <a:ext cx="2374850" cy="4561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39155-B829-2ED9-B9A4-B73F57E76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7" b="10491"/>
          <a:stretch/>
        </p:blipFill>
        <p:spPr>
          <a:xfrm>
            <a:off x="547543" y="1065084"/>
            <a:ext cx="2280717" cy="419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77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Руководство для пользователя</a:t>
            </a:r>
            <a:r>
              <a:rPr lang="en-US" sz="2800" dirty="0"/>
              <a:t>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C6419-AD7A-233C-E3E0-E3751432C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8"/>
          <a:stretch/>
        </p:blipFill>
        <p:spPr>
          <a:xfrm>
            <a:off x="101707" y="900263"/>
            <a:ext cx="2064998" cy="392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6B11A-981A-19EF-5846-4B7AFB06D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6" r="5435" b="2892"/>
          <a:stretch/>
        </p:blipFill>
        <p:spPr>
          <a:xfrm>
            <a:off x="2322086" y="900264"/>
            <a:ext cx="2001459" cy="392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5A3DD-59A0-0151-9974-AF36203BE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34" r="3830" b="11463"/>
          <a:stretch/>
        </p:blipFill>
        <p:spPr>
          <a:xfrm>
            <a:off x="4511708" y="900263"/>
            <a:ext cx="2064998" cy="392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A5F10-B954-BE34-7DDB-437A7D3A2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36" b="6167"/>
          <a:stretch/>
        </p:blipFill>
        <p:spPr>
          <a:xfrm>
            <a:off x="6764870" y="900263"/>
            <a:ext cx="2170534" cy="3925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29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Руководство для пользователя</a:t>
            </a:r>
            <a:r>
              <a:rPr lang="en-US" sz="2800" dirty="0"/>
              <a:t>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2091B-8167-E3B6-5DA0-3F449938A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53"/>
          <a:stretch/>
        </p:blipFill>
        <p:spPr>
          <a:xfrm>
            <a:off x="375892" y="773267"/>
            <a:ext cx="2374922" cy="4108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C81B6-85B0-E852-5F39-EAE6CA599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1" b="21447"/>
          <a:stretch/>
        </p:blipFill>
        <p:spPr>
          <a:xfrm>
            <a:off x="3384538" y="774847"/>
            <a:ext cx="2374923" cy="4107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F15B1-DF79-6F3F-1317-8BF0575A1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3" b="16184"/>
          <a:stretch/>
        </p:blipFill>
        <p:spPr>
          <a:xfrm>
            <a:off x="6393185" y="774847"/>
            <a:ext cx="2374850" cy="4107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4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Руководство для пользователя</a:t>
            </a:r>
            <a:r>
              <a:rPr lang="en-US" sz="2800" dirty="0"/>
              <a:t> (2/2)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42E53-41FF-874D-5866-72D0981FB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5" b="8837"/>
          <a:stretch/>
        </p:blipFill>
        <p:spPr>
          <a:xfrm>
            <a:off x="102268" y="753581"/>
            <a:ext cx="2085805" cy="390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F24E4-8529-F090-82B0-BE802765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2" b="8631"/>
          <a:stretch/>
        </p:blipFill>
        <p:spPr>
          <a:xfrm>
            <a:off x="2372867" y="753581"/>
            <a:ext cx="2085806" cy="390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D09AF4-40F4-03C6-E99C-DEE8C458A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6" b="8166"/>
          <a:stretch/>
        </p:blipFill>
        <p:spPr>
          <a:xfrm>
            <a:off x="4620367" y="753580"/>
            <a:ext cx="2085806" cy="390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33286-D4F0-F555-80C0-06B61D4FE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96" t="3540" r="896" b="12339"/>
          <a:stretch/>
        </p:blipFill>
        <p:spPr>
          <a:xfrm>
            <a:off x="6867867" y="764173"/>
            <a:ext cx="2130874" cy="3882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68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Результат выполненной операции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DCBE-0D2B-6F75-1906-67E1A0079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4" b="5116"/>
          <a:stretch/>
        </p:blipFill>
        <p:spPr>
          <a:xfrm>
            <a:off x="779256" y="793358"/>
            <a:ext cx="2232845" cy="438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A4768-DCDE-DF6D-A7C9-A357DFDF1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1" b="8029"/>
          <a:stretch/>
        </p:blipFill>
        <p:spPr>
          <a:xfrm>
            <a:off x="3600657" y="793358"/>
            <a:ext cx="2232845" cy="426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54F66-9986-CF9C-8114-83A4750D0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27" b="13098"/>
          <a:stretch/>
        </p:blipFill>
        <p:spPr>
          <a:xfrm>
            <a:off x="6422058" y="793358"/>
            <a:ext cx="2374850" cy="426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oogle Shape;1979;p55">
            <a:extLst>
              <a:ext uri="{FF2B5EF4-FFF2-40B4-BE49-F238E27FC236}">
                <a16:creationId xmlns:a16="http://schemas.microsoft.com/office/drawing/2014/main" id="{DA1D7F04-56BD-5031-BDF9-ED44C1056DB9}"/>
              </a:ext>
            </a:extLst>
          </p:cNvPr>
          <p:cNvGrpSpPr/>
          <p:nvPr/>
        </p:nvGrpSpPr>
        <p:grpSpPr>
          <a:xfrm>
            <a:off x="5508689" y="3640905"/>
            <a:ext cx="1516749" cy="1203914"/>
            <a:chOff x="5644768" y="2378346"/>
            <a:chExt cx="3074449" cy="2389567"/>
          </a:xfrm>
        </p:grpSpPr>
        <p:sp>
          <p:nvSpPr>
            <p:cNvPr id="15" name="Google Shape;1980;p55">
              <a:extLst>
                <a:ext uri="{FF2B5EF4-FFF2-40B4-BE49-F238E27FC236}">
                  <a16:creationId xmlns:a16="http://schemas.microsoft.com/office/drawing/2014/main" id="{C5E1F270-4159-CE98-2C31-BC21FF7BA147}"/>
                </a:ext>
              </a:extLst>
            </p:cNvPr>
            <p:cNvSpPr/>
            <p:nvPr/>
          </p:nvSpPr>
          <p:spPr>
            <a:xfrm>
              <a:off x="5680081" y="3407885"/>
              <a:ext cx="116566" cy="734891"/>
            </a:xfrm>
            <a:custGeom>
              <a:avLst/>
              <a:gdLst/>
              <a:ahLst/>
              <a:cxnLst/>
              <a:rect l="l" t="t" r="r" b="b"/>
              <a:pathLst>
                <a:path w="8368" h="52756" extrusionOk="0">
                  <a:moveTo>
                    <a:pt x="6741" y="0"/>
                  </a:moveTo>
                  <a:cubicBezTo>
                    <a:pt x="6064" y="0"/>
                    <a:pt x="5439" y="490"/>
                    <a:pt x="5325" y="1287"/>
                  </a:cubicBezTo>
                  <a:lnTo>
                    <a:pt x="1" y="51108"/>
                  </a:lnTo>
                  <a:cubicBezTo>
                    <a:pt x="1" y="51868"/>
                    <a:pt x="508" y="52629"/>
                    <a:pt x="1395" y="52756"/>
                  </a:cubicBezTo>
                  <a:lnTo>
                    <a:pt x="1522" y="52756"/>
                  </a:lnTo>
                  <a:cubicBezTo>
                    <a:pt x="2283" y="52756"/>
                    <a:pt x="2917" y="52249"/>
                    <a:pt x="2917" y="51488"/>
                  </a:cubicBezTo>
                  <a:lnTo>
                    <a:pt x="8241" y="1541"/>
                  </a:lnTo>
                  <a:cubicBezTo>
                    <a:pt x="8368" y="780"/>
                    <a:pt x="7734" y="20"/>
                    <a:pt x="6973" y="20"/>
                  </a:cubicBezTo>
                  <a:cubicBezTo>
                    <a:pt x="6896" y="7"/>
                    <a:pt x="6818" y="0"/>
                    <a:pt x="6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81;p55">
              <a:extLst>
                <a:ext uri="{FF2B5EF4-FFF2-40B4-BE49-F238E27FC236}">
                  <a16:creationId xmlns:a16="http://schemas.microsoft.com/office/drawing/2014/main" id="{7E732C8E-C489-19C4-BC49-45D3ADFC6247}"/>
                </a:ext>
              </a:extLst>
            </p:cNvPr>
            <p:cNvSpPr/>
            <p:nvPr/>
          </p:nvSpPr>
          <p:spPr>
            <a:xfrm>
              <a:off x="6031507" y="3407927"/>
              <a:ext cx="125384" cy="745450"/>
            </a:xfrm>
            <a:custGeom>
              <a:avLst/>
              <a:gdLst/>
              <a:ahLst/>
              <a:cxnLst/>
              <a:rect l="l" t="t" r="r" b="b"/>
              <a:pathLst>
                <a:path w="9001" h="53514" extrusionOk="0">
                  <a:moveTo>
                    <a:pt x="1591" y="0"/>
                  </a:moveTo>
                  <a:cubicBezTo>
                    <a:pt x="1526" y="0"/>
                    <a:pt x="1460" y="6"/>
                    <a:pt x="1395" y="17"/>
                  </a:cubicBezTo>
                  <a:cubicBezTo>
                    <a:pt x="507" y="143"/>
                    <a:pt x="0" y="904"/>
                    <a:pt x="0" y="1665"/>
                  </a:cubicBezTo>
                  <a:lnTo>
                    <a:pt x="5958" y="52246"/>
                  </a:lnTo>
                  <a:cubicBezTo>
                    <a:pt x="6085" y="52879"/>
                    <a:pt x="6719" y="53513"/>
                    <a:pt x="7353" y="53513"/>
                  </a:cubicBezTo>
                  <a:lnTo>
                    <a:pt x="7606" y="53513"/>
                  </a:lnTo>
                  <a:cubicBezTo>
                    <a:pt x="8367" y="53387"/>
                    <a:pt x="9001" y="52626"/>
                    <a:pt x="8874" y="51865"/>
                  </a:cubicBezTo>
                  <a:lnTo>
                    <a:pt x="2916" y="1284"/>
                  </a:lnTo>
                  <a:cubicBezTo>
                    <a:pt x="2916" y="589"/>
                    <a:pt x="2281" y="0"/>
                    <a:pt x="1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82;p55">
              <a:extLst>
                <a:ext uri="{FF2B5EF4-FFF2-40B4-BE49-F238E27FC236}">
                  <a16:creationId xmlns:a16="http://schemas.microsoft.com/office/drawing/2014/main" id="{83D09D3F-3F84-BCA3-5035-1A33A23ACD3C}"/>
                </a:ext>
              </a:extLst>
            </p:cNvPr>
            <p:cNvSpPr/>
            <p:nvPr/>
          </p:nvSpPr>
          <p:spPr>
            <a:xfrm>
              <a:off x="5671263" y="3967941"/>
              <a:ext cx="512123" cy="280787"/>
            </a:xfrm>
            <a:custGeom>
              <a:avLst/>
              <a:gdLst/>
              <a:ahLst/>
              <a:cxnLst/>
              <a:rect l="l" t="t" r="r" b="b"/>
              <a:pathLst>
                <a:path w="36764" h="20157" extrusionOk="0">
                  <a:moveTo>
                    <a:pt x="18382" y="1141"/>
                  </a:moveTo>
                  <a:cubicBezTo>
                    <a:pt x="23199" y="1141"/>
                    <a:pt x="27636" y="2156"/>
                    <a:pt x="31059" y="4184"/>
                  </a:cubicBezTo>
                  <a:cubicBezTo>
                    <a:pt x="33974" y="5832"/>
                    <a:pt x="35622" y="7987"/>
                    <a:pt x="35622" y="10142"/>
                  </a:cubicBezTo>
                  <a:cubicBezTo>
                    <a:pt x="35622" y="12297"/>
                    <a:pt x="33974" y="14325"/>
                    <a:pt x="31059" y="16100"/>
                  </a:cubicBezTo>
                  <a:cubicBezTo>
                    <a:pt x="27636" y="18002"/>
                    <a:pt x="23199" y="19016"/>
                    <a:pt x="18382" y="19016"/>
                  </a:cubicBezTo>
                  <a:cubicBezTo>
                    <a:pt x="13564" y="19016"/>
                    <a:pt x="9127" y="18002"/>
                    <a:pt x="5705" y="16100"/>
                  </a:cubicBezTo>
                  <a:cubicBezTo>
                    <a:pt x="2789" y="14325"/>
                    <a:pt x="1141" y="12297"/>
                    <a:pt x="1141" y="10142"/>
                  </a:cubicBezTo>
                  <a:cubicBezTo>
                    <a:pt x="1141" y="7987"/>
                    <a:pt x="2789" y="5832"/>
                    <a:pt x="5705" y="4184"/>
                  </a:cubicBezTo>
                  <a:cubicBezTo>
                    <a:pt x="9127" y="2156"/>
                    <a:pt x="13564" y="1141"/>
                    <a:pt x="18382" y="1141"/>
                  </a:cubicBezTo>
                  <a:close/>
                  <a:moveTo>
                    <a:pt x="18382" y="1"/>
                  </a:moveTo>
                  <a:cubicBezTo>
                    <a:pt x="13438" y="1"/>
                    <a:pt x="8747" y="1141"/>
                    <a:pt x="5198" y="3170"/>
                  </a:cubicBezTo>
                  <a:cubicBezTo>
                    <a:pt x="1902" y="5071"/>
                    <a:pt x="0" y="7607"/>
                    <a:pt x="0" y="10142"/>
                  </a:cubicBezTo>
                  <a:cubicBezTo>
                    <a:pt x="0" y="12677"/>
                    <a:pt x="1902" y="15086"/>
                    <a:pt x="5198" y="17114"/>
                  </a:cubicBezTo>
                  <a:cubicBezTo>
                    <a:pt x="8747" y="19143"/>
                    <a:pt x="13438" y="20157"/>
                    <a:pt x="18382" y="20157"/>
                  </a:cubicBezTo>
                  <a:cubicBezTo>
                    <a:pt x="23452" y="20157"/>
                    <a:pt x="28143" y="19143"/>
                    <a:pt x="31566" y="17114"/>
                  </a:cubicBezTo>
                  <a:cubicBezTo>
                    <a:pt x="34862" y="15213"/>
                    <a:pt x="36763" y="12677"/>
                    <a:pt x="36763" y="10142"/>
                  </a:cubicBezTo>
                  <a:cubicBezTo>
                    <a:pt x="36763" y="7607"/>
                    <a:pt x="34862" y="5071"/>
                    <a:pt x="31566" y="3170"/>
                  </a:cubicBezTo>
                  <a:cubicBezTo>
                    <a:pt x="28143" y="1141"/>
                    <a:pt x="23452" y="1"/>
                    <a:pt x="18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83;p55">
              <a:extLst>
                <a:ext uri="{FF2B5EF4-FFF2-40B4-BE49-F238E27FC236}">
                  <a16:creationId xmlns:a16="http://schemas.microsoft.com/office/drawing/2014/main" id="{41F25A7E-22B4-2D79-43ED-CF4869CE9321}"/>
                </a:ext>
              </a:extLst>
            </p:cNvPr>
            <p:cNvSpPr/>
            <p:nvPr/>
          </p:nvSpPr>
          <p:spPr>
            <a:xfrm>
              <a:off x="5703038" y="3609466"/>
              <a:ext cx="113042" cy="789371"/>
            </a:xfrm>
            <a:custGeom>
              <a:avLst/>
              <a:gdLst/>
              <a:ahLst/>
              <a:cxnLst/>
              <a:rect l="l" t="t" r="r" b="b"/>
              <a:pathLst>
                <a:path w="8115" h="56667" extrusionOk="0">
                  <a:moveTo>
                    <a:pt x="6720" y="0"/>
                  </a:moveTo>
                  <a:cubicBezTo>
                    <a:pt x="5959" y="0"/>
                    <a:pt x="5198" y="507"/>
                    <a:pt x="5198" y="1395"/>
                  </a:cubicBezTo>
                  <a:lnTo>
                    <a:pt x="128" y="55018"/>
                  </a:lnTo>
                  <a:cubicBezTo>
                    <a:pt x="1" y="55779"/>
                    <a:pt x="635" y="56540"/>
                    <a:pt x="1395" y="56666"/>
                  </a:cubicBezTo>
                  <a:lnTo>
                    <a:pt x="1522" y="56666"/>
                  </a:lnTo>
                  <a:cubicBezTo>
                    <a:pt x="2283" y="56666"/>
                    <a:pt x="2917" y="56032"/>
                    <a:pt x="3043" y="55272"/>
                  </a:cubicBezTo>
                  <a:lnTo>
                    <a:pt x="8114" y="1648"/>
                  </a:lnTo>
                  <a:cubicBezTo>
                    <a:pt x="8114" y="761"/>
                    <a:pt x="7607" y="127"/>
                    <a:pt x="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84;p55">
              <a:extLst>
                <a:ext uri="{FF2B5EF4-FFF2-40B4-BE49-F238E27FC236}">
                  <a16:creationId xmlns:a16="http://schemas.microsoft.com/office/drawing/2014/main" id="{D5FF55DE-70BD-5E43-1DF2-3A770D7B9CF5}"/>
                </a:ext>
              </a:extLst>
            </p:cNvPr>
            <p:cNvSpPr/>
            <p:nvPr/>
          </p:nvSpPr>
          <p:spPr>
            <a:xfrm>
              <a:off x="6026200" y="3604172"/>
              <a:ext cx="104210" cy="799958"/>
            </a:xfrm>
            <a:custGeom>
              <a:avLst/>
              <a:gdLst/>
              <a:ahLst/>
              <a:cxnLst/>
              <a:rect l="l" t="t" r="r" b="b"/>
              <a:pathLst>
                <a:path w="7481" h="57427" extrusionOk="0">
                  <a:moveTo>
                    <a:pt x="1395" y="0"/>
                  </a:moveTo>
                  <a:cubicBezTo>
                    <a:pt x="635" y="127"/>
                    <a:pt x="1" y="761"/>
                    <a:pt x="128" y="1648"/>
                  </a:cubicBezTo>
                  <a:lnTo>
                    <a:pt x="4438" y="56032"/>
                  </a:lnTo>
                  <a:cubicBezTo>
                    <a:pt x="4564" y="56793"/>
                    <a:pt x="5198" y="57427"/>
                    <a:pt x="5959" y="57427"/>
                  </a:cubicBezTo>
                  <a:cubicBezTo>
                    <a:pt x="6846" y="57300"/>
                    <a:pt x="7480" y="56666"/>
                    <a:pt x="7353" y="55779"/>
                  </a:cubicBezTo>
                  <a:lnTo>
                    <a:pt x="3043" y="1394"/>
                  </a:lnTo>
                  <a:cubicBezTo>
                    <a:pt x="2916" y="507"/>
                    <a:pt x="2283" y="0"/>
                    <a:pt x="1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85;p55">
              <a:extLst>
                <a:ext uri="{FF2B5EF4-FFF2-40B4-BE49-F238E27FC236}">
                  <a16:creationId xmlns:a16="http://schemas.microsoft.com/office/drawing/2014/main" id="{E0BF6239-50FC-BAAE-7EC6-E1949EC3722F}"/>
                </a:ext>
              </a:extLst>
            </p:cNvPr>
            <p:cNvSpPr/>
            <p:nvPr/>
          </p:nvSpPr>
          <p:spPr>
            <a:xfrm>
              <a:off x="5644768" y="3526471"/>
              <a:ext cx="545680" cy="230458"/>
            </a:xfrm>
            <a:custGeom>
              <a:avLst/>
              <a:gdLst/>
              <a:ahLst/>
              <a:cxnLst/>
              <a:rect l="l" t="t" r="r" b="b"/>
              <a:pathLst>
                <a:path w="39173" h="16544" extrusionOk="0">
                  <a:moveTo>
                    <a:pt x="1" y="0"/>
                  </a:moveTo>
                  <a:lnTo>
                    <a:pt x="1" y="5324"/>
                  </a:lnTo>
                  <a:cubicBezTo>
                    <a:pt x="1" y="8113"/>
                    <a:pt x="1902" y="11029"/>
                    <a:pt x="5705" y="13311"/>
                  </a:cubicBezTo>
                  <a:cubicBezTo>
                    <a:pt x="9572" y="15466"/>
                    <a:pt x="14579" y="16544"/>
                    <a:pt x="19586" y="16544"/>
                  </a:cubicBezTo>
                  <a:cubicBezTo>
                    <a:pt x="24594" y="16544"/>
                    <a:pt x="29601" y="15466"/>
                    <a:pt x="33468" y="13311"/>
                  </a:cubicBezTo>
                  <a:cubicBezTo>
                    <a:pt x="37271" y="11029"/>
                    <a:pt x="39172" y="8113"/>
                    <a:pt x="39172" y="5324"/>
                  </a:cubicBezTo>
                  <a:lnTo>
                    <a:pt x="39172" y="0"/>
                  </a:lnTo>
                  <a:cubicBezTo>
                    <a:pt x="39172" y="2916"/>
                    <a:pt x="37271" y="5832"/>
                    <a:pt x="33468" y="7987"/>
                  </a:cubicBezTo>
                  <a:cubicBezTo>
                    <a:pt x="29601" y="10205"/>
                    <a:pt x="24594" y="11314"/>
                    <a:pt x="19586" y="11314"/>
                  </a:cubicBezTo>
                  <a:cubicBezTo>
                    <a:pt x="14579" y="11314"/>
                    <a:pt x="9572" y="10205"/>
                    <a:pt x="5705" y="7987"/>
                  </a:cubicBezTo>
                  <a:cubicBezTo>
                    <a:pt x="1902" y="5832"/>
                    <a:pt x="1" y="291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86;p55">
              <a:extLst>
                <a:ext uri="{FF2B5EF4-FFF2-40B4-BE49-F238E27FC236}">
                  <a16:creationId xmlns:a16="http://schemas.microsoft.com/office/drawing/2014/main" id="{75114BC4-03A0-B826-87F0-AF99616A68C6}"/>
                </a:ext>
              </a:extLst>
            </p:cNvPr>
            <p:cNvSpPr/>
            <p:nvPr/>
          </p:nvSpPr>
          <p:spPr>
            <a:xfrm>
              <a:off x="5644768" y="3368853"/>
              <a:ext cx="545680" cy="315236"/>
            </a:xfrm>
            <a:custGeom>
              <a:avLst/>
              <a:gdLst/>
              <a:ahLst/>
              <a:cxnLst/>
              <a:rect l="l" t="t" r="r" b="b"/>
              <a:pathLst>
                <a:path w="39173" h="22630" extrusionOk="0">
                  <a:moveTo>
                    <a:pt x="19634" y="2315"/>
                  </a:moveTo>
                  <a:cubicBezTo>
                    <a:pt x="23611" y="2315"/>
                    <a:pt x="27573" y="3202"/>
                    <a:pt x="30552" y="4977"/>
                  </a:cubicBezTo>
                  <a:cubicBezTo>
                    <a:pt x="36637" y="8526"/>
                    <a:pt x="36637" y="14231"/>
                    <a:pt x="30552" y="17654"/>
                  </a:cubicBezTo>
                  <a:cubicBezTo>
                    <a:pt x="27573" y="19428"/>
                    <a:pt x="23611" y="20316"/>
                    <a:pt x="19634" y="20316"/>
                  </a:cubicBezTo>
                  <a:cubicBezTo>
                    <a:pt x="15657" y="20316"/>
                    <a:pt x="11663" y="19428"/>
                    <a:pt x="8621" y="17654"/>
                  </a:cubicBezTo>
                  <a:cubicBezTo>
                    <a:pt x="2536" y="14231"/>
                    <a:pt x="2536" y="8526"/>
                    <a:pt x="8621" y="4977"/>
                  </a:cubicBezTo>
                  <a:cubicBezTo>
                    <a:pt x="11663" y="3202"/>
                    <a:pt x="15657" y="2315"/>
                    <a:pt x="19634" y="2315"/>
                  </a:cubicBezTo>
                  <a:close/>
                  <a:moveTo>
                    <a:pt x="19586" y="1"/>
                  </a:moveTo>
                  <a:cubicBezTo>
                    <a:pt x="14579" y="1"/>
                    <a:pt x="9572" y="1110"/>
                    <a:pt x="5705" y="3329"/>
                  </a:cubicBezTo>
                  <a:cubicBezTo>
                    <a:pt x="1902" y="5611"/>
                    <a:pt x="1" y="8399"/>
                    <a:pt x="1" y="11315"/>
                  </a:cubicBezTo>
                  <a:cubicBezTo>
                    <a:pt x="1" y="14231"/>
                    <a:pt x="1902" y="17147"/>
                    <a:pt x="5705" y="19302"/>
                  </a:cubicBezTo>
                  <a:cubicBezTo>
                    <a:pt x="9572" y="21520"/>
                    <a:pt x="14579" y="22629"/>
                    <a:pt x="19586" y="22629"/>
                  </a:cubicBezTo>
                  <a:cubicBezTo>
                    <a:pt x="24594" y="22629"/>
                    <a:pt x="29601" y="21520"/>
                    <a:pt x="33468" y="19302"/>
                  </a:cubicBezTo>
                  <a:cubicBezTo>
                    <a:pt x="37271" y="17147"/>
                    <a:pt x="39172" y="14231"/>
                    <a:pt x="39172" y="11315"/>
                  </a:cubicBezTo>
                  <a:cubicBezTo>
                    <a:pt x="39172" y="8399"/>
                    <a:pt x="37271" y="5611"/>
                    <a:pt x="33468" y="3329"/>
                  </a:cubicBezTo>
                  <a:cubicBezTo>
                    <a:pt x="29601" y="1110"/>
                    <a:pt x="24594" y="1"/>
                    <a:pt x="19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87;p55">
              <a:extLst>
                <a:ext uri="{FF2B5EF4-FFF2-40B4-BE49-F238E27FC236}">
                  <a16:creationId xmlns:a16="http://schemas.microsoft.com/office/drawing/2014/main" id="{196985FE-7833-637B-B536-B9EEC4626157}"/>
                </a:ext>
              </a:extLst>
            </p:cNvPr>
            <p:cNvSpPr/>
            <p:nvPr/>
          </p:nvSpPr>
          <p:spPr>
            <a:xfrm>
              <a:off x="5680081" y="3401087"/>
              <a:ext cx="475041" cy="250768"/>
            </a:xfrm>
            <a:custGeom>
              <a:avLst/>
              <a:gdLst/>
              <a:ahLst/>
              <a:cxnLst/>
              <a:rect l="l" t="t" r="r" b="b"/>
              <a:pathLst>
                <a:path w="34102" h="18002" extrusionOk="0">
                  <a:moveTo>
                    <a:pt x="17099" y="1"/>
                  </a:moveTo>
                  <a:cubicBezTo>
                    <a:pt x="13122" y="1"/>
                    <a:pt x="9128" y="888"/>
                    <a:pt x="6086" y="2663"/>
                  </a:cubicBezTo>
                  <a:cubicBezTo>
                    <a:pt x="1" y="6212"/>
                    <a:pt x="1" y="11917"/>
                    <a:pt x="6086" y="15340"/>
                  </a:cubicBezTo>
                  <a:cubicBezTo>
                    <a:pt x="9128" y="17114"/>
                    <a:pt x="13122" y="18002"/>
                    <a:pt x="17099" y="18002"/>
                  </a:cubicBezTo>
                  <a:cubicBezTo>
                    <a:pt x="21076" y="18002"/>
                    <a:pt x="25038" y="17114"/>
                    <a:pt x="28017" y="15340"/>
                  </a:cubicBezTo>
                  <a:cubicBezTo>
                    <a:pt x="34102" y="11917"/>
                    <a:pt x="34102" y="6212"/>
                    <a:pt x="28017" y="2663"/>
                  </a:cubicBezTo>
                  <a:cubicBezTo>
                    <a:pt x="25038" y="888"/>
                    <a:pt x="21076" y="1"/>
                    <a:pt x="17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88;p55">
              <a:extLst>
                <a:ext uri="{FF2B5EF4-FFF2-40B4-BE49-F238E27FC236}">
                  <a16:creationId xmlns:a16="http://schemas.microsoft.com/office/drawing/2014/main" id="{ADD5B7EC-A2A0-9584-ACD1-CE423E28A19F}"/>
                </a:ext>
              </a:extLst>
            </p:cNvPr>
            <p:cNvSpPr/>
            <p:nvPr/>
          </p:nvSpPr>
          <p:spPr>
            <a:xfrm>
              <a:off x="6605423" y="3196246"/>
              <a:ext cx="98903" cy="56514"/>
            </a:xfrm>
            <a:custGeom>
              <a:avLst/>
              <a:gdLst/>
              <a:ahLst/>
              <a:cxnLst/>
              <a:rect l="l" t="t" r="r" b="b"/>
              <a:pathLst>
                <a:path w="7100" h="4057" extrusionOk="0">
                  <a:moveTo>
                    <a:pt x="3550" y="0"/>
                  </a:moveTo>
                  <a:lnTo>
                    <a:pt x="0" y="2029"/>
                  </a:lnTo>
                  <a:lnTo>
                    <a:pt x="3550" y="4057"/>
                  </a:lnTo>
                  <a:lnTo>
                    <a:pt x="7099" y="202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89;p55">
              <a:extLst>
                <a:ext uri="{FF2B5EF4-FFF2-40B4-BE49-F238E27FC236}">
                  <a16:creationId xmlns:a16="http://schemas.microsoft.com/office/drawing/2014/main" id="{460FE738-3D5A-6CCC-8A28-7B0470E7A8EB}"/>
                </a:ext>
              </a:extLst>
            </p:cNvPr>
            <p:cNvSpPr/>
            <p:nvPr/>
          </p:nvSpPr>
          <p:spPr>
            <a:xfrm>
              <a:off x="6605423" y="3224496"/>
              <a:ext cx="49451" cy="750521"/>
            </a:xfrm>
            <a:custGeom>
              <a:avLst/>
              <a:gdLst/>
              <a:ahLst/>
              <a:cxnLst/>
              <a:rect l="l" t="t" r="r" b="b"/>
              <a:pathLst>
                <a:path w="3550" h="53878" extrusionOk="0">
                  <a:moveTo>
                    <a:pt x="0" y="1"/>
                  </a:moveTo>
                  <a:lnTo>
                    <a:pt x="0" y="51723"/>
                  </a:lnTo>
                  <a:lnTo>
                    <a:pt x="3550" y="53878"/>
                  </a:lnTo>
                  <a:lnTo>
                    <a:pt x="3550" y="20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0;p55">
              <a:extLst>
                <a:ext uri="{FF2B5EF4-FFF2-40B4-BE49-F238E27FC236}">
                  <a16:creationId xmlns:a16="http://schemas.microsoft.com/office/drawing/2014/main" id="{12FB77BC-93D1-8173-1B48-3557CEC5C8A7}"/>
                </a:ext>
              </a:extLst>
            </p:cNvPr>
            <p:cNvSpPr/>
            <p:nvPr/>
          </p:nvSpPr>
          <p:spPr>
            <a:xfrm>
              <a:off x="6654861" y="3224496"/>
              <a:ext cx="49465" cy="750521"/>
            </a:xfrm>
            <a:custGeom>
              <a:avLst/>
              <a:gdLst/>
              <a:ahLst/>
              <a:cxnLst/>
              <a:rect l="l" t="t" r="r" b="b"/>
              <a:pathLst>
                <a:path w="3551" h="53878" extrusionOk="0">
                  <a:moveTo>
                    <a:pt x="3550" y="1"/>
                  </a:moveTo>
                  <a:lnTo>
                    <a:pt x="1" y="2029"/>
                  </a:lnTo>
                  <a:lnTo>
                    <a:pt x="1" y="53878"/>
                  </a:lnTo>
                  <a:lnTo>
                    <a:pt x="3550" y="51723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91;p55">
              <a:extLst>
                <a:ext uri="{FF2B5EF4-FFF2-40B4-BE49-F238E27FC236}">
                  <a16:creationId xmlns:a16="http://schemas.microsoft.com/office/drawing/2014/main" id="{25C1769D-E412-B702-02C7-BE943A6FFC45}"/>
                </a:ext>
              </a:extLst>
            </p:cNvPr>
            <p:cNvSpPr/>
            <p:nvPr/>
          </p:nvSpPr>
          <p:spPr>
            <a:xfrm>
              <a:off x="7091037" y="2915459"/>
              <a:ext cx="100672" cy="56528"/>
            </a:xfrm>
            <a:custGeom>
              <a:avLst/>
              <a:gdLst/>
              <a:ahLst/>
              <a:cxnLst/>
              <a:rect l="l" t="t" r="r" b="b"/>
              <a:pathLst>
                <a:path w="7227" h="4058" extrusionOk="0">
                  <a:moveTo>
                    <a:pt x="3677" y="1"/>
                  </a:moveTo>
                  <a:lnTo>
                    <a:pt x="1" y="2029"/>
                  </a:lnTo>
                  <a:lnTo>
                    <a:pt x="3677" y="4058"/>
                  </a:lnTo>
                  <a:lnTo>
                    <a:pt x="7227" y="2029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92;p55">
              <a:extLst>
                <a:ext uri="{FF2B5EF4-FFF2-40B4-BE49-F238E27FC236}">
                  <a16:creationId xmlns:a16="http://schemas.microsoft.com/office/drawing/2014/main" id="{CB9842FE-906E-A272-8E17-0DD3B2654848}"/>
                </a:ext>
              </a:extLst>
            </p:cNvPr>
            <p:cNvSpPr/>
            <p:nvPr/>
          </p:nvSpPr>
          <p:spPr>
            <a:xfrm>
              <a:off x="7091037" y="2943723"/>
              <a:ext cx="51235" cy="750521"/>
            </a:xfrm>
            <a:custGeom>
              <a:avLst/>
              <a:gdLst/>
              <a:ahLst/>
              <a:cxnLst/>
              <a:rect l="l" t="t" r="r" b="b"/>
              <a:pathLst>
                <a:path w="3678" h="53878" extrusionOk="0">
                  <a:moveTo>
                    <a:pt x="1" y="0"/>
                  </a:moveTo>
                  <a:lnTo>
                    <a:pt x="1" y="51722"/>
                  </a:lnTo>
                  <a:lnTo>
                    <a:pt x="3677" y="53877"/>
                  </a:lnTo>
                  <a:lnTo>
                    <a:pt x="3677" y="20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93;p55">
              <a:extLst>
                <a:ext uri="{FF2B5EF4-FFF2-40B4-BE49-F238E27FC236}">
                  <a16:creationId xmlns:a16="http://schemas.microsoft.com/office/drawing/2014/main" id="{3A83E302-3A8E-1402-D98F-0CA33873D7F8}"/>
                </a:ext>
              </a:extLst>
            </p:cNvPr>
            <p:cNvSpPr/>
            <p:nvPr/>
          </p:nvSpPr>
          <p:spPr>
            <a:xfrm>
              <a:off x="7142257" y="2943723"/>
              <a:ext cx="49451" cy="750521"/>
            </a:xfrm>
            <a:custGeom>
              <a:avLst/>
              <a:gdLst/>
              <a:ahLst/>
              <a:cxnLst/>
              <a:rect l="l" t="t" r="r" b="b"/>
              <a:pathLst>
                <a:path w="3550" h="53878" extrusionOk="0">
                  <a:moveTo>
                    <a:pt x="3550" y="0"/>
                  </a:moveTo>
                  <a:lnTo>
                    <a:pt x="0" y="2029"/>
                  </a:lnTo>
                  <a:lnTo>
                    <a:pt x="0" y="53877"/>
                  </a:lnTo>
                  <a:lnTo>
                    <a:pt x="3550" y="51722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94;p55">
              <a:extLst>
                <a:ext uri="{FF2B5EF4-FFF2-40B4-BE49-F238E27FC236}">
                  <a16:creationId xmlns:a16="http://schemas.microsoft.com/office/drawing/2014/main" id="{98B63253-1B6A-B149-4321-4EC4B6595F33}"/>
                </a:ext>
              </a:extLst>
            </p:cNvPr>
            <p:cNvSpPr/>
            <p:nvPr/>
          </p:nvSpPr>
          <p:spPr>
            <a:xfrm>
              <a:off x="7979283" y="3989128"/>
              <a:ext cx="98903" cy="58297"/>
            </a:xfrm>
            <a:custGeom>
              <a:avLst/>
              <a:gdLst/>
              <a:ahLst/>
              <a:cxnLst/>
              <a:rect l="l" t="t" r="r" b="b"/>
              <a:pathLst>
                <a:path w="7100" h="4185" extrusionOk="0">
                  <a:moveTo>
                    <a:pt x="3550" y="1"/>
                  </a:moveTo>
                  <a:lnTo>
                    <a:pt x="1" y="2029"/>
                  </a:lnTo>
                  <a:lnTo>
                    <a:pt x="3550" y="4184"/>
                  </a:lnTo>
                  <a:lnTo>
                    <a:pt x="7100" y="2029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95;p55">
              <a:extLst>
                <a:ext uri="{FF2B5EF4-FFF2-40B4-BE49-F238E27FC236}">
                  <a16:creationId xmlns:a16="http://schemas.microsoft.com/office/drawing/2014/main" id="{45901176-0F1A-DCD7-60D7-76B27091ECF4}"/>
                </a:ext>
              </a:extLst>
            </p:cNvPr>
            <p:cNvSpPr/>
            <p:nvPr/>
          </p:nvSpPr>
          <p:spPr>
            <a:xfrm>
              <a:off x="7979283" y="4017392"/>
              <a:ext cx="49465" cy="750521"/>
            </a:xfrm>
            <a:custGeom>
              <a:avLst/>
              <a:gdLst/>
              <a:ahLst/>
              <a:cxnLst/>
              <a:rect l="l" t="t" r="r" b="b"/>
              <a:pathLst>
                <a:path w="3551" h="53878" extrusionOk="0">
                  <a:moveTo>
                    <a:pt x="1" y="0"/>
                  </a:moveTo>
                  <a:lnTo>
                    <a:pt x="1" y="51849"/>
                  </a:lnTo>
                  <a:lnTo>
                    <a:pt x="3550" y="53877"/>
                  </a:lnTo>
                  <a:lnTo>
                    <a:pt x="3550" y="21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96;p55">
              <a:extLst>
                <a:ext uri="{FF2B5EF4-FFF2-40B4-BE49-F238E27FC236}">
                  <a16:creationId xmlns:a16="http://schemas.microsoft.com/office/drawing/2014/main" id="{4CA21B03-38D9-BD74-5300-BC1B48790FFA}"/>
                </a:ext>
              </a:extLst>
            </p:cNvPr>
            <p:cNvSpPr/>
            <p:nvPr/>
          </p:nvSpPr>
          <p:spPr>
            <a:xfrm>
              <a:off x="8028735" y="4017392"/>
              <a:ext cx="49451" cy="750521"/>
            </a:xfrm>
            <a:custGeom>
              <a:avLst/>
              <a:gdLst/>
              <a:ahLst/>
              <a:cxnLst/>
              <a:rect l="l" t="t" r="r" b="b"/>
              <a:pathLst>
                <a:path w="3550" h="53878" extrusionOk="0">
                  <a:moveTo>
                    <a:pt x="3550" y="0"/>
                  </a:moveTo>
                  <a:lnTo>
                    <a:pt x="0" y="2155"/>
                  </a:lnTo>
                  <a:lnTo>
                    <a:pt x="0" y="53877"/>
                  </a:lnTo>
                  <a:lnTo>
                    <a:pt x="3550" y="51849"/>
                  </a:lnTo>
                  <a:lnTo>
                    <a:pt x="3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97;p55">
              <a:extLst>
                <a:ext uri="{FF2B5EF4-FFF2-40B4-BE49-F238E27FC236}">
                  <a16:creationId xmlns:a16="http://schemas.microsoft.com/office/drawing/2014/main" id="{466BE045-148E-C5D1-E939-AE8A9BF55DB3}"/>
                </a:ext>
              </a:extLst>
            </p:cNvPr>
            <p:cNvSpPr/>
            <p:nvPr/>
          </p:nvSpPr>
          <p:spPr>
            <a:xfrm>
              <a:off x="8464911" y="3708355"/>
              <a:ext cx="100672" cy="58283"/>
            </a:xfrm>
            <a:custGeom>
              <a:avLst/>
              <a:gdLst/>
              <a:ahLst/>
              <a:cxnLst/>
              <a:rect l="l" t="t" r="r" b="b"/>
              <a:pathLst>
                <a:path w="7227" h="4184" extrusionOk="0">
                  <a:moveTo>
                    <a:pt x="3677" y="0"/>
                  </a:moveTo>
                  <a:lnTo>
                    <a:pt x="0" y="2029"/>
                  </a:lnTo>
                  <a:lnTo>
                    <a:pt x="3677" y="4184"/>
                  </a:lnTo>
                  <a:lnTo>
                    <a:pt x="7226" y="2029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98;p55">
              <a:extLst>
                <a:ext uri="{FF2B5EF4-FFF2-40B4-BE49-F238E27FC236}">
                  <a16:creationId xmlns:a16="http://schemas.microsoft.com/office/drawing/2014/main" id="{99C167E7-E9CE-139D-010D-AF59830D3EB9}"/>
                </a:ext>
              </a:extLst>
            </p:cNvPr>
            <p:cNvSpPr/>
            <p:nvPr/>
          </p:nvSpPr>
          <p:spPr>
            <a:xfrm>
              <a:off x="8464911" y="3736605"/>
              <a:ext cx="51221" cy="750521"/>
            </a:xfrm>
            <a:custGeom>
              <a:avLst/>
              <a:gdLst/>
              <a:ahLst/>
              <a:cxnLst/>
              <a:rect l="l" t="t" r="r" b="b"/>
              <a:pathLst>
                <a:path w="3677" h="53878" extrusionOk="0">
                  <a:moveTo>
                    <a:pt x="0" y="1"/>
                  </a:moveTo>
                  <a:lnTo>
                    <a:pt x="0" y="51849"/>
                  </a:lnTo>
                  <a:lnTo>
                    <a:pt x="3677" y="53878"/>
                  </a:lnTo>
                  <a:lnTo>
                    <a:pt x="3677" y="21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99;p55">
              <a:extLst>
                <a:ext uri="{FF2B5EF4-FFF2-40B4-BE49-F238E27FC236}">
                  <a16:creationId xmlns:a16="http://schemas.microsoft.com/office/drawing/2014/main" id="{09531B96-A5CF-B37D-008F-ABC0EE698E42}"/>
                </a:ext>
              </a:extLst>
            </p:cNvPr>
            <p:cNvSpPr/>
            <p:nvPr/>
          </p:nvSpPr>
          <p:spPr>
            <a:xfrm>
              <a:off x="8516117" y="3736605"/>
              <a:ext cx="49465" cy="750521"/>
            </a:xfrm>
            <a:custGeom>
              <a:avLst/>
              <a:gdLst/>
              <a:ahLst/>
              <a:cxnLst/>
              <a:rect l="l" t="t" r="r" b="b"/>
              <a:pathLst>
                <a:path w="3551" h="53878" extrusionOk="0">
                  <a:moveTo>
                    <a:pt x="3550" y="1"/>
                  </a:moveTo>
                  <a:lnTo>
                    <a:pt x="1" y="2156"/>
                  </a:lnTo>
                  <a:lnTo>
                    <a:pt x="1" y="53878"/>
                  </a:lnTo>
                  <a:lnTo>
                    <a:pt x="3550" y="51849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00;p55">
              <a:extLst>
                <a:ext uri="{FF2B5EF4-FFF2-40B4-BE49-F238E27FC236}">
                  <a16:creationId xmlns:a16="http://schemas.microsoft.com/office/drawing/2014/main" id="{F29F7B2F-BFE9-4B0C-C57D-080551BC2504}"/>
                </a:ext>
              </a:extLst>
            </p:cNvPr>
            <p:cNvSpPr/>
            <p:nvPr/>
          </p:nvSpPr>
          <p:spPr>
            <a:xfrm>
              <a:off x="6435895" y="2828940"/>
              <a:ext cx="2283322" cy="1331499"/>
            </a:xfrm>
            <a:custGeom>
              <a:avLst/>
              <a:gdLst/>
              <a:ahLst/>
              <a:cxnLst/>
              <a:rect l="l" t="t" r="r" b="b"/>
              <a:pathLst>
                <a:path w="163914" h="95585" extrusionOk="0">
                  <a:moveTo>
                    <a:pt x="45511" y="0"/>
                  </a:moveTo>
                  <a:lnTo>
                    <a:pt x="0" y="26495"/>
                  </a:lnTo>
                  <a:lnTo>
                    <a:pt x="118403" y="95584"/>
                  </a:lnTo>
                  <a:lnTo>
                    <a:pt x="163913" y="69090"/>
                  </a:lnTo>
                  <a:lnTo>
                    <a:pt x="45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01;p55">
              <a:extLst>
                <a:ext uri="{FF2B5EF4-FFF2-40B4-BE49-F238E27FC236}">
                  <a16:creationId xmlns:a16="http://schemas.microsoft.com/office/drawing/2014/main" id="{93CE2E2A-83C4-BEF3-24A8-27BD51AB046B}"/>
                </a:ext>
              </a:extLst>
            </p:cNvPr>
            <p:cNvSpPr/>
            <p:nvPr/>
          </p:nvSpPr>
          <p:spPr>
            <a:xfrm>
              <a:off x="6435895" y="3198015"/>
              <a:ext cx="1649354" cy="1048957"/>
            </a:xfrm>
            <a:custGeom>
              <a:avLst/>
              <a:gdLst/>
              <a:ahLst/>
              <a:cxnLst/>
              <a:rect l="l" t="t" r="r" b="b"/>
              <a:pathLst>
                <a:path w="118403" h="75302" extrusionOk="0">
                  <a:moveTo>
                    <a:pt x="0" y="0"/>
                  </a:moveTo>
                  <a:lnTo>
                    <a:pt x="0" y="6212"/>
                  </a:lnTo>
                  <a:lnTo>
                    <a:pt x="118403" y="75301"/>
                  </a:lnTo>
                  <a:lnTo>
                    <a:pt x="118403" y="69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02;p55">
              <a:extLst>
                <a:ext uri="{FF2B5EF4-FFF2-40B4-BE49-F238E27FC236}">
                  <a16:creationId xmlns:a16="http://schemas.microsoft.com/office/drawing/2014/main" id="{BE6EC7A8-E088-9E1A-AE37-32044B37ED73}"/>
                </a:ext>
              </a:extLst>
            </p:cNvPr>
            <p:cNvSpPr/>
            <p:nvPr/>
          </p:nvSpPr>
          <p:spPr>
            <a:xfrm>
              <a:off x="8085235" y="3791350"/>
              <a:ext cx="633982" cy="455622"/>
            </a:xfrm>
            <a:custGeom>
              <a:avLst/>
              <a:gdLst/>
              <a:ahLst/>
              <a:cxnLst/>
              <a:rect l="l" t="t" r="r" b="b"/>
              <a:pathLst>
                <a:path w="45512" h="32708" extrusionOk="0">
                  <a:moveTo>
                    <a:pt x="45511" y="1"/>
                  </a:moveTo>
                  <a:lnTo>
                    <a:pt x="1" y="26495"/>
                  </a:lnTo>
                  <a:lnTo>
                    <a:pt x="1" y="32707"/>
                  </a:lnTo>
                  <a:lnTo>
                    <a:pt x="45511" y="6086"/>
                  </a:lnTo>
                  <a:lnTo>
                    <a:pt x="45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03;p55">
              <a:extLst>
                <a:ext uri="{FF2B5EF4-FFF2-40B4-BE49-F238E27FC236}">
                  <a16:creationId xmlns:a16="http://schemas.microsoft.com/office/drawing/2014/main" id="{FCDE6338-ADCF-CC00-BCFA-ED71A7355883}"/>
                </a:ext>
              </a:extLst>
            </p:cNvPr>
            <p:cNvSpPr/>
            <p:nvPr/>
          </p:nvSpPr>
          <p:spPr>
            <a:xfrm>
              <a:off x="7384180" y="2881916"/>
              <a:ext cx="166004" cy="197792"/>
            </a:xfrm>
            <a:custGeom>
              <a:avLst/>
              <a:gdLst/>
              <a:ahLst/>
              <a:cxnLst/>
              <a:rect l="l" t="t" r="r" b="b"/>
              <a:pathLst>
                <a:path w="11917" h="14199" extrusionOk="0">
                  <a:moveTo>
                    <a:pt x="5198" y="0"/>
                  </a:moveTo>
                  <a:cubicBezTo>
                    <a:pt x="5198" y="0"/>
                    <a:pt x="0" y="4944"/>
                    <a:pt x="0" y="8240"/>
                  </a:cubicBezTo>
                  <a:cubicBezTo>
                    <a:pt x="0" y="11536"/>
                    <a:pt x="2663" y="14198"/>
                    <a:pt x="5959" y="14198"/>
                  </a:cubicBezTo>
                  <a:cubicBezTo>
                    <a:pt x="9255" y="14198"/>
                    <a:pt x="11917" y="11536"/>
                    <a:pt x="11917" y="8240"/>
                  </a:cubicBezTo>
                  <a:cubicBezTo>
                    <a:pt x="11917" y="4944"/>
                    <a:pt x="5198" y="0"/>
                    <a:pt x="5198" y="0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04;p55">
              <a:extLst>
                <a:ext uri="{FF2B5EF4-FFF2-40B4-BE49-F238E27FC236}">
                  <a16:creationId xmlns:a16="http://schemas.microsoft.com/office/drawing/2014/main" id="{ECA2E2F3-57E9-79DC-7FBE-F99FF9F66180}"/>
                </a:ext>
              </a:extLst>
            </p:cNvPr>
            <p:cNvSpPr/>
            <p:nvPr/>
          </p:nvSpPr>
          <p:spPr>
            <a:xfrm>
              <a:off x="7537814" y="3017608"/>
              <a:ext cx="190730" cy="168052"/>
            </a:xfrm>
            <a:custGeom>
              <a:avLst/>
              <a:gdLst/>
              <a:ahLst/>
              <a:cxnLst/>
              <a:rect l="l" t="t" r="r" b="b"/>
              <a:pathLst>
                <a:path w="13692" h="12064" extrusionOk="0">
                  <a:moveTo>
                    <a:pt x="9828" y="0"/>
                  </a:moveTo>
                  <a:cubicBezTo>
                    <a:pt x="8527" y="0"/>
                    <a:pt x="7087" y="147"/>
                    <a:pt x="5832" y="147"/>
                  </a:cubicBezTo>
                  <a:cubicBezTo>
                    <a:pt x="2663" y="147"/>
                    <a:pt x="0" y="2809"/>
                    <a:pt x="0" y="6105"/>
                  </a:cubicBezTo>
                  <a:cubicBezTo>
                    <a:pt x="0" y="9401"/>
                    <a:pt x="2663" y="12064"/>
                    <a:pt x="5832" y="12064"/>
                  </a:cubicBezTo>
                  <a:cubicBezTo>
                    <a:pt x="9128" y="12064"/>
                    <a:pt x="13692" y="8134"/>
                    <a:pt x="13692" y="2429"/>
                  </a:cubicBezTo>
                  <a:cubicBezTo>
                    <a:pt x="13692" y="389"/>
                    <a:pt x="11943" y="0"/>
                    <a:pt x="9828" y="0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05;p55">
              <a:extLst>
                <a:ext uri="{FF2B5EF4-FFF2-40B4-BE49-F238E27FC236}">
                  <a16:creationId xmlns:a16="http://schemas.microsoft.com/office/drawing/2014/main" id="{873E44B0-C983-026A-1957-FB897A7A6BAA}"/>
                </a:ext>
              </a:extLst>
            </p:cNvPr>
            <p:cNvSpPr/>
            <p:nvPr/>
          </p:nvSpPr>
          <p:spPr>
            <a:xfrm>
              <a:off x="7232315" y="2727948"/>
              <a:ext cx="256061" cy="810893"/>
            </a:xfrm>
            <a:custGeom>
              <a:avLst/>
              <a:gdLst/>
              <a:ahLst/>
              <a:cxnLst/>
              <a:rect l="l" t="t" r="r" b="b"/>
              <a:pathLst>
                <a:path w="18382" h="58212" extrusionOk="0">
                  <a:moveTo>
                    <a:pt x="7113" y="0"/>
                  </a:moveTo>
                  <a:cubicBezTo>
                    <a:pt x="6261" y="0"/>
                    <a:pt x="5289" y="244"/>
                    <a:pt x="4184" y="785"/>
                  </a:cubicBezTo>
                  <a:cubicBezTo>
                    <a:pt x="4184" y="785"/>
                    <a:pt x="0" y="9152"/>
                    <a:pt x="2916" y="14223"/>
                  </a:cubicBezTo>
                  <a:cubicBezTo>
                    <a:pt x="5832" y="19420"/>
                    <a:pt x="4437" y="32604"/>
                    <a:pt x="4437" y="32604"/>
                  </a:cubicBezTo>
                  <a:lnTo>
                    <a:pt x="6846" y="56310"/>
                  </a:lnTo>
                  <a:cubicBezTo>
                    <a:pt x="6846" y="56310"/>
                    <a:pt x="10015" y="57831"/>
                    <a:pt x="13438" y="58212"/>
                  </a:cubicBezTo>
                  <a:cubicBezTo>
                    <a:pt x="13945" y="58212"/>
                    <a:pt x="18382" y="54916"/>
                    <a:pt x="18382" y="54916"/>
                  </a:cubicBezTo>
                  <a:cubicBezTo>
                    <a:pt x="18382" y="54916"/>
                    <a:pt x="14452" y="45535"/>
                    <a:pt x="14198" y="43506"/>
                  </a:cubicBezTo>
                  <a:cubicBezTo>
                    <a:pt x="14072" y="41478"/>
                    <a:pt x="16354" y="30703"/>
                    <a:pt x="14198" y="29308"/>
                  </a:cubicBezTo>
                  <a:cubicBezTo>
                    <a:pt x="12170" y="27914"/>
                    <a:pt x="12677" y="21195"/>
                    <a:pt x="12677" y="21195"/>
                  </a:cubicBezTo>
                  <a:cubicBezTo>
                    <a:pt x="12677" y="21195"/>
                    <a:pt x="15055" y="0"/>
                    <a:pt x="7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06;p55">
              <a:extLst>
                <a:ext uri="{FF2B5EF4-FFF2-40B4-BE49-F238E27FC236}">
                  <a16:creationId xmlns:a16="http://schemas.microsoft.com/office/drawing/2014/main" id="{A76C76DC-EB72-C2FB-198F-BA042E64770D}"/>
                </a:ext>
              </a:extLst>
            </p:cNvPr>
            <p:cNvSpPr/>
            <p:nvPr/>
          </p:nvSpPr>
          <p:spPr>
            <a:xfrm>
              <a:off x="7038328" y="3307895"/>
              <a:ext cx="639276" cy="1026070"/>
            </a:xfrm>
            <a:custGeom>
              <a:avLst/>
              <a:gdLst/>
              <a:ahLst/>
              <a:cxnLst/>
              <a:rect l="l" t="t" r="r" b="b"/>
              <a:pathLst>
                <a:path w="45892" h="73659" extrusionOk="0">
                  <a:moveTo>
                    <a:pt x="33545" y="1"/>
                  </a:moveTo>
                  <a:cubicBezTo>
                    <a:pt x="32360" y="1"/>
                    <a:pt x="30923" y="598"/>
                    <a:pt x="29031" y="2000"/>
                  </a:cubicBezTo>
                  <a:cubicBezTo>
                    <a:pt x="29031" y="2000"/>
                    <a:pt x="381" y="15184"/>
                    <a:pt x="254" y="22790"/>
                  </a:cubicBezTo>
                  <a:cubicBezTo>
                    <a:pt x="1" y="30396"/>
                    <a:pt x="6846" y="35467"/>
                    <a:pt x="8748" y="38510"/>
                  </a:cubicBezTo>
                  <a:cubicBezTo>
                    <a:pt x="10649" y="41552"/>
                    <a:pt x="14452" y="50806"/>
                    <a:pt x="14579" y="52581"/>
                  </a:cubicBezTo>
                  <a:cubicBezTo>
                    <a:pt x="14833" y="54229"/>
                    <a:pt x="10396" y="62596"/>
                    <a:pt x="9508" y="64497"/>
                  </a:cubicBezTo>
                  <a:cubicBezTo>
                    <a:pt x="8621" y="66399"/>
                    <a:pt x="5959" y="68808"/>
                    <a:pt x="7226" y="71470"/>
                  </a:cubicBezTo>
                  <a:cubicBezTo>
                    <a:pt x="7992" y="73000"/>
                    <a:pt x="8851" y="73659"/>
                    <a:pt x="9876" y="73659"/>
                  </a:cubicBezTo>
                  <a:cubicBezTo>
                    <a:pt x="11228" y="73659"/>
                    <a:pt x="12868" y="72512"/>
                    <a:pt x="14959" y="70709"/>
                  </a:cubicBezTo>
                  <a:cubicBezTo>
                    <a:pt x="18762" y="67540"/>
                    <a:pt x="16861" y="63103"/>
                    <a:pt x="19777" y="61582"/>
                  </a:cubicBezTo>
                  <a:cubicBezTo>
                    <a:pt x="22566" y="60060"/>
                    <a:pt x="24847" y="58032"/>
                    <a:pt x="21805" y="54102"/>
                  </a:cubicBezTo>
                  <a:cubicBezTo>
                    <a:pt x="19903" y="51567"/>
                    <a:pt x="19523" y="48905"/>
                    <a:pt x="20284" y="45355"/>
                  </a:cubicBezTo>
                  <a:cubicBezTo>
                    <a:pt x="21044" y="41806"/>
                    <a:pt x="22058" y="32425"/>
                    <a:pt x="19143" y="28622"/>
                  </a:cubicBezTo>
                  <a:cubicBezTo>
                    <a:pt x="16354" y="24945"/>
                    <a:pt x="14959" y="24565"/>
                    <a:pt x="14959" y="24565"/>
                  </a:cubicBezTo>
                  <a:cubicBezTo>
                    <a:pt x="14959" y="24565"/>
                    <a:pt x="45891" y="14804"/>
                    <a:pt x="41327" y="8592"/>
                  </a:cubicBezTo>
                  <a:cubicBezTo>
                    <a:pt x="38025" y="4097"/>
                    <a:pt x="36648" y="1"/>
                    <a:pt x="3354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07;p55">
              <a:extLst>
                <a:ext uri="{FF2B5EF4-FFF2-40B4-BE49-F238E27FC236}">
                  <a16:creationId xmlns:a16="http://schemas.microsoft.com/office/drawing/2014/main" id="{CCFE5C4C-A76C-0DA2-9D1F-B2F4F29A7E3B}"/>
                </a:ext>
              </a:extLst>
            </p:cNvPr>
            <p:cNvSpPr/>
            <p:nvPr/>
          </p:nvSpPr>
          <p:spPr>
            <a:xfrm>
              <a:off x="7181094" y="3399987"/>
              <a:ext cx="639276" cy="1033286"/>
            </a:xfrm>
            <a:custGeom>
              <a:avLst/>
              <a:gdLst/>
              <a:ahLst/>
              <a:cxnLst/>
              <a:rect l="l" t="t" r="r" b="b"/>
              <a:pathLst>
                <a:path w="45892" h="74177" extrusionOk="0">
                  <a:moveTo>
                    <a:pt x="29362" y="0"/>
                  </a:moveTo>
                  <a:cubicBezTo>
                    <a:pt x="27943" y="0"/>
                    <a:pt x="26443" y="516"/>
                    <a:pt x="24848" y="1728"/>
                  </a:cubicBezTo>
                  <a:cubicBezTo>
                    <a:pt x="24848" y="1728"/>
                    <a:pt x="381" y="16940"/>
                    <a:pt x="255" y="24546"/>
                  </a:cubicBezTo>
                  <a:cubicBezTo>
                    <a:pt x="1" y="32152"/>
                    <a:pt x="5706" y="37603"/>
                    <a:pt x="7607" y="40646"/>
                  </a:cubicBezTo>
                  <a:cubicBezTo>
                    <a:pt x="9509" y="43688"/>
                    <a:pt x="12424" y="55351"/>
                    <a:pt x="12678" y="56999"/>
                  </a:cubicBezTo>
                  <a:cubicBezTo>
                    <a:pt x="12805" y="58647"/>
                    <a:pt x="9128" y="67014"/>
                    <a:pt x="8241" y="68915"/>
                  </a:cubicBezTo>
                  <a:cubicBezTo>
                    <a:pt x="7227" y="70817"/>
                    <a:pt x="2917" y="72211"/>
                    <a:pt x="5706" y="73226"/>
                  </a:cubicBezTo>
                  <a:cubicBezTo>
                    <a:pt x="7163" y="73669"/>
                    <a:pt x="8273" y="74176"/>
                    <a:pt x="9477" y="74176"/>
                  </a:cubicBezTo>
                  <a:cubicBezTo>
                    <a:pt x="10681" y="74176"/>
                    <a:pt x="11981" y="73669"/>
                    <a:pt x="13819" y="72085"/>
                  </a:cubicBezTo>
                  <a:cubicBezTo>
                    <a:pt x="17622" y="68915"/>
                    <a:pt x="16861" y="64859"/>
                    <a:pt x="19777" y="63338"/>
                  </a:cubicBezTo>
                  <a:cubicBezTo>
                    <a:pt x="22566" y="61816"/>
                    <a:pt x="23580" y="59915"/>
                    <a:pt x="20538" y="54971"/>
                  </a:cubicBezTo>
                  <a:cubicBezTo>
                    <a:pt x="18890" y="52309"/>
                    <a:pt x="19523" y="50661"/>
                    <a:pt x="20284" y="47111"/>
                  </a:cubicBezTo>
                  <a:cubicBezTo>
                    <a:pt x="21045" y="43561"/>
                    <a:pt x="22059" y="34181"/>
                    <a:pt x="19143" y="30377"/>
                  </a:cubicBezTo>
                  <a:cubicBezTo>
                    <a:pt x="16354" y="26701"/>
                    <a:pt x="14960" y="26321"/>
                    <a:pt x="14960" y="26321"/>
                  </a:cubicBezTo>
                  <a:cubicBezTo>
                    <a:pt x="14960" y="26321"/>
                    <a:pt x="45892" y="16686"/>
                    <a:pt x="41328" y="10348"/>
                  </a:cubicBezTo>
                  <a:cubicBezTo>
                    <a:pt x="37828" y="5584"/>
                    <a:pt x="34030" y="0"/>
                    <a:pt x="2936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09;p55">
              <a:extLst>
                <a:ext uri="{FF2B5EF4-FFF2-40B4-BE49-F238E27FC236}">
                  <a16:creationId xmlns:a16="http://schemas.microsoft.com/office/drawing/2014/main" id="{968B88C0-8F24-9105-FF1E-59BF6C8A2A40}"/>
                </a:ext>
              </a:extLst>
            </p:cNvPr>
            <p:cNvSpPr/>
            <p:nvPr/>
          </p:nvSpPr>
          <p:spPr>
            <a:xfrm>
              <a:off x="7380641" y="2378346"/>
              <a:ext cx="226209" cy="305165"/>
            </a:xfrm>
            <a:custGeom>
              <a:avLst/>
              <a:gdLst/>
              <a:ahLst/>
              <a:cxnLst/>
              <a:rect l="l" t="t" r="r" b="b"/>
              <a:pathLst>
                <a:path w="16239" h="21907" extrusionOk="0">
                  <a:moveTo>
                    <a:pt x="11155" y="1"/>
                  </a:moveTo>
                  <a:cubicBezTo>
                    <a:pt x="10276" y="1"/>
                    <a:pt x="9355" y="186"/>
                    <a:pt x="8494" y="401"/>
                  </a:cubicBezTo>
                  <a:cubicBezTo>
                    <a:pt x="5452" y="1162"/>
                    <a:pt x="2410" y="2430"/>
                    <a:pt x="1776" y="3951"/>
                  </a:cubicBezTo>
                  <a:cubicBezTo>
                    <a:pt x="1142" y="5345"/>
                    <a:pt x="508" y="5599"/>
                    <a:pt x="508" y="5599"/>
                  </a:cubicBezTo>
                  <a:lnTo>
                    <a:pt x="1" y="5599"/>
                  </a:lnTo>
                  <a:cubicBezTo>
                    <a:pt x="1" y="5599"/>
                    <a:pt x="1" y="5979"/>
                    <a:pt x="6339" y="9529"/>
                  </a:cubicBezTo>
                  <a:cubicBezTo>
                    <a:pt x="12678" y="12951"/>
                    <a:pt x="9382" y="20051"/>
                    <a:pt x="12044" y="21318"/>
                  </a:cubicBezTo>
                  <a:cubicBezTo>
                    <a:pt x="12881" y="21757"/>
                    <a:pt x="13492" y="21907"/>
                    <a:pt x="13909" y="21907"/>
                  </a:cubicBezTo>
                  <a:cubicBezTo>
                    <a:pt x="14820" y="21907"/>
                    <a:pt x="14808" y="21191"/>
                    <a:pt x="14199" y="21191"/>
                  </a:cubicBezTo>
                  <a:cubicBezTo>
                    <a:pt x="14190" y="21193"/>
                    <a:pt x="14180" y="21194"/>
                    <a:pt x="14171" y="21194"/>
                  </a:cubicBezTo>
                  <a:cubicBezTo>
                    <a:pt x="13333" y="21194"/>
                    <a:pt x="14334" y="15430"/>
                    <a:pt x="15087" y="10163"/>
                  </a:cubicBezTo>
                  <a:cubicBezTo>
                    <a:pt x="16239" y="1809"/>
                    <a:pt x="13900" y="1"/>
                    <a:pt x="11155" y="1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10;p55">
              <a:extLst>
                <a:ext uri="{FF2B5EF4-FFF2-40B4-BE49-F238E27FC236}">
                  <a16:creationId xmlns:a16="http://schemas.microsoft.com/office/drawing/2014/main" id="{80FAB3AE-58B8-9DAC-7672-A7A10D94BB29}"/>
                </a:ext>
              </a:extLst>
            </p:cNvPr>
            <p:cNvSpPr/>
            <p:nvPr/>
          </p:nvSpPr>
          <p:spPr>
            <a:xfrm>
              <a:off x="7329435" y="2706440"/>
              <a:ext cx="215455" cy="335114"/>
            </a:xfrm>
            <a:custGeom>
              <a:avLst/>
              <a:gdLst/>
              <a:ahLst/>
              <a:cxnLst/>
              <a:rect l="l" t="t" r="r" b="b"/>
              <a:pathLst>
                <a:path w="15467" h="24057" extrusionOk="0">
                  <a:moveTo>
                    <a:pt x="10240" y="0"/>
                  </a:moveTo>
                  <a:cubicBezTo>
                    <a:pt x="8014" y="0"/>
                    <a:pt x="1" y="8414"/>
                    <a:pt x="1" y="8414"/>
                  </a:cubicBezTo>
                  <a:cubicBezTo>
                    <a:pt x="1" y="8414"/>
                    <a:pt x="4184" y="11837"/>
                    <a:pt x="4438" y="13104"/>
                  </a:cubicBezTo>
                  <a:cubicBezTo>
                    <a:pt x="4818" y="14372"/>
                    <a:pt x="2156" y="22232"/>
                    <a:pt x="3297" y="23880"/>
                  </a:cubicBezTo>
                  <a:cubicBezTo>
                    <a:pt x="3371" y="24000"/>
                    <a:pt x="3479" y="24057"/>
                    <a:pt x="3618" y="24057"/>
                  </a:cubicBezTo>
                  <a:cubicBezTo>
                    <a:pt x="5373" y="24057"/>
                    <a:pt x="11920" y="14917"/>
                    <a:pt x="13565" y="10569"/>
                  </a:cubicBezTo>
                  <a:cubicBezTo>
                    <a:pt x="15466" y="6005"/>
                    <a:pt x="14452" y="5625"/>
                    <a:pt x="14452" y="5625"/>
                  </a:cubicBezTo>
                  <a:cubicBezTo>
                    <a:pt x="14452" y="5625"/>
                    <a:pt x="11537" y="3216"/>
                    <a:pt x="10776" y="427"/>
                  </a:cubicBezTo>
                  <a:cubicBezTo>
                    <a:pt x="10706" y="132"/>
                    <a:pt x="10518" y="0"/>
                    <a:pt x="1024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11;p55">
              <a:extLst>
                <a:ext uri="{FF2B5EF4-FFF2-40B4-BE49-F238E27FC236}">
                  <a16:creationId xmlns:a16="http://schemas.microsoft.com/office/drawing/2014/main" id="{61338366-F44F-6E62-E431-C6D8A0DE3F52}"/>
                </a:ext>
              </a:extLst>
            </p:cNvPr>
            <p:cNvSpPr/>
            <p:nvPr/>
          </p:nvSpPr>
          <p:spPr>
            <a:xfrm>
              <a:off x="7212882" y="2440140"/>
              <a:ext cx="333777" cy="388090"/>
            </a:xfrm>
            <a:custGeom>
              <a:avLst/>
              <a:gdLst/>
              <a:ahLst/>
              <a:cxnLst/>
              <a:rect l="l" t="t" r="r" b="b"/>
              <a:pathLst>
                <a:path w="23961" h="27860" extrusionOk="0">
                  <a:moveTo>
                    <a:pt x="12988" y="0"/>
                  </a:moveTo>
                  <a:cubicBezTo>
                    <a:pt x="12759" y="0"/>
                    <a:pt x="12529" y="7"/>
                    <a:pt x="12297" y="22"/>
                  </a:cubicBezTo>
                  <a:cubicBezTo>
                    <a:pt x="7861" y="275"/>
                    <a:pt x="4184" y="3064"/>
                    <a:pt x="2663" y="6867"/>
                  </a:cubicBezTo>
                  <a:cubicBezTo>
                    <a:pt x="2663" y="6867"/>
                    <a:pt x="888" y="10671"/>
                    <a:pt x="888" y="12572"/>
                  </a:cubicBezTo>
                  <a:cubicBezTo>
                    <a:pt x="1015" y="14474"/>
                    <a:pt x="1776" y="13459"/>
                    <a:pt x="1522" y="15361"/>
                  </a:cubicBezTo>
                  <a:cubicBezTo>
                    <a:pt x="1142" y="17136"/>
                    <a:pt x="1" y="18023"/>
                    <a:pt x="1776" y="21066"/>
                  </a:cubicBezTo>
                  <a:cubicBezTo>
                    <a:pt x="3424" y="24108"/>
                    <a:pt x="4057" y="26770"/>
                    <a:pt x="4438" y="27024"/>
                  </a:cubicBezTo>
                  <a:cubicBezTo>
                    <a:pt x="4605" y="27275"/>
                    <a:pt x="4385" y="27860"/>
                    <a:pt x="5757" y="27860"/>
                  </a:cubicBezTo>
                  <a:cubicBezTo>
                    <a:pt x="6459" y="27860"/>
                    <a:pt x="7579" y="27707"/>
                    <a:pt x="9382" y="27277"/>
                  </a:cubicBezTo>
                  <a:cubicBezTo>
                    <a:pt x="14706" y="26010"/>
                    <a:pt x="18256" y="23221"/>
                    <a:pt x="19904" y="21446"/>
                  </a:cubicBezTo>
                  <a:cubicBezTo>
                    <a:pt x="20664" y="20559"/>
                    <a:pt x="21298" y="18911"/>
                    <a:pt x="21805" y="17516"/>
                  </a:cubicBezTo>
                  <a:cubicBezTo>
                    <a:pt x="23200" y="15488"/>
                    <a:pt x="23960" y="13079"/>
                    <a:pt x="23833" y="10417"/>
                  </a:cubicBezTo>
                  <a:cubicBezTo>
                    <a:pt x="23590" y="4563"/>
                    <a:pt x="18771" y="0"/>
                    <a:pt x="12988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12;p55">
              <a:extLst>
                <a:ext uri="{FF2B5EF4-FFF2-40B4-BE49-F238E27FC236}">
                  <a16:creationId xmlns:a16="http://schemas.microsoft.com/office/drawing/2014/main" id="{08A3273E-39AA-E6A1-4A21-6F5841E5326E}"/>
                </a:ext>
              </a:extLst>
            </p:cNvPr>
            <p:cNvSpPr/>
            <p:nvPr/>
          </p:nvSpPr>
          <p:spPr>
            <a:xfrm>
              <a:off x="7207589" y="2428648"/>
              <a:ext cx="367320" cy="336730"/>
            </a:xfrm>
            <a:custGeom>
              <a:avLst/>
              <a:gdLst/>
              <a:ahLst/>
              <a:cxnLst/>
              <a:rect l="l" t="t" r="r" b="b"/>
              <a:pathLst>
                <a:path w="26369" h="24173" extrusionOk="0">
                  <a:moveTo>
                    <a:pt x="12159" y="1"/>
                  </a:moveTo>
                  <a:cubicBezTo>
                    <a:pt x="9561" y="1"/>
                    <a:pt x="6868" y="711"/>
                    <a:pt x="4945" y="2875"/>
                  </a:cubicBezTo>
                  <a:cubicBezTo>
                    <a:pt x="1" y="8200"/>
                    <a:pt x="2029" y="10988"/>
                    <a:pt x="2029" y="10988"/>
                  </a:cubicBezTo>
                  <a:lnTo>
                    <a:pt x="7480" y="4016"/>
                  </a:lnTo>
                  <a:lnTo>
                    <a:pt x="7480" y="4016"/>
                  </a:lnTo>
                  <a:cubicBezTo>
                    <a:pt x="7480" y="4777"/>
                    <a:pt x="4818" y="8326"/>
                    <a:pt x="8748" y="10355"/>
                  </a:cubicBezTo>
                  <a:cubicBezTo>
                    <a:pt x="12551" y="12256"/>
                    <a:pt x="12170" y="11369"/>
                    <a:pt x="13818" y="13524"/>
                  </a:cubicBezTo>
                  <a:cubicBezTo>
                    <a:pt x="15340" y="15679"/>
                    <a:pt x="14833" y="21257"/>
                    <a:pt x="14833" y="21257"/>
                  </a:cubicBezTo>
                  <a:cubicBezTo>
                    <a:pt x="14833" y="21257"/>
                    <a:pt x="16165" y="16236"/>
                    <a:pt x="18276" y="16236"/>
                  </a:cubicBezTo>
                  <a:cubicBezTo>
                    <a:pt x="18513" y="16236"/>
                    <a:pt x="18760" y="16299"/>
                    <a:pt x="19016" y="16440"/>
                  </a:cubicBezTo>
                  <a:cubicBezTo>
                    <a:pt x="21678" y="17834"/>
                    <a:pt x="18762" y="24172"/>
                    <a:pt x="18762" y="24172"/>
                  </a:cubicBezTo>
                  <a:cubicBezTo>
                    <a:pt x="18762" y="24172"/>
                    <a:pt x="26369" y="18595"/>
                    <a:pt x="24974" y="11369"/>
                  </a:cubicBezTo>
                  <a:cubicBezTo>
                    <a:pt x="23580" y="4143"/>
                    <a:pt x="22058" y="3129"/>
                    <a:pt x="19269" y="1608"/>
                  </a:cubicBezTo>
                  <a:cubicBezTo>
                    <a:pt x="17803" y="874"/>
                    <a:pt x="15040" y="1"/>
                    <a:pt x="12159" y="1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13;p55">
              <a:extLst>
                <a:ext uri="{FF2B5EF4-FFF2-40B4-BE49-F238E27FC236}">
                  <a16:creationId xmlns:a16="http://schemas.microsoft.com/office/drawing/2014/main" id="{079680D8-1DB8-096B-1EEB-3A7BF3833B61}"/>
                </a:ext>
              </a:extLst>
            </p:cNvPr>
            <p:cNvSpPr/>
            <p:nvPr/>
          </p:nvSpPr>
          <p:spPr>
            <a:xfrm>
              <a:off x="7433631" y="2626426"/>
              <a:ext cx="63577" cy="93150"/>
            </a:xfrm>
            <a:custGeom>
              <a:avLst/>
              <a:gdLst/>
              <a:ahLst/>
              <a:cxnLst/>
              <a:rect l="l" t="t" r="r" b="b"/>
              <a:pathLst>
                <a:path w="4564" h="6687" extrusionOk="0">
                  <a:moveTo>
                    <a:pt x="2862" y="0"/>
                  </a:moveTo>
                  <a:cubicBezTo>
                    <a:pt x="2113" y="0"/>
                    <a:pt x="1521" y="1481"/>
                    <a:pt x="1521" y="1481"/>
                  </a:cubicBezTo>
                  <a:lnTo>
                    <a:pt x="254" y="4397"/>
                  </a:lnTo>
                  <a:cubicBezTo>
                    <a:pt x="254" y="4397"/>
                    <a:pt x="0" y="5284"/>
                    <a:pt x="507" y="6045"/>
                  </a:cubicBezTo>
                  <a:cubicBezTo>
                    <a:pt x="887" y="6615"/>
                    <a:pt x="1196" y="6686"/>
                    <a:pt x="1755" y="6686"/>
                  </a:cubicBezTo>
                  <a:cubicBezTo>
                    <a:pt x="1941" y="6686"/>
                    <a:pt x="2155" y="6678"/>
                    <a:pt x="2409" y="6678"/>
                  </a:cubicBezTo>
                  <a:cubicBezTo>
                    <a:pt x="3423" y="6678"/>
                    <a:pt x="4183" y="4777"/>
                    <a:pt x="4437" y="3256"/>
                  </a:cubicBezTo>
                  <a:cubicBezTo>
                    <a:pt x="4564" y="1734"/>
                    <a:pt x="3930" y="594"/>
                    <a:pt x="3169" y="86"/>
                  </a:cubicBezTo>
                  <a:cubicBezTo>
                    <a:pt x="3065" y="27"/>
                    <a:pt x="2962" y="0"/>
                    <a:pt x="286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14;p55">
              <a:extLst>
                <a:ext uri="{FF2B5EF4-FFF2-40B4-BE49-F238E27FC236}">
                  <a16:creationId xmlns:a16="http://schemas.microsoft.com/office/drawing/2014/main" id="{4037D7B0-81CB-C2FC-83F2-07CBDEAE4095}"/>
                </a:ext>
              </a:extLst>
            </p:cNvPr>
            <p:cNvSpPr/>
            <p:nvPr/>
          </p:nvSpPr>
          <p:spPr>
            <a:xfrm>
              <a:off x="7677323" y="3505270"/>
              <a:ext cx="237353" cy="163914"/>
            </a:xfrm>
            <a:custGeom>
              <a:avLst/>
              <a:gdLst/>
              <a:ahLst/>
              <a:cxnLst/>
              <a:rect l="l" t="t" r="r" b="b"/>
              <a:pathLst>
                <a:path w="17039" h="11767" extrusionOk="0">
                  <a:moveTo>
                    <a:pt x="12550" y="1649"/>
                  </a:moveTo>
                  <a:cubicBezTo>
                    <a:pt x="12677" y="1649"/>
                    <a:pt x="13057" y="1649"/>
                    <a:pt x="13438" y="1776"/>
                  </a:cubicBezTo>
                  <a:lnTo>
                    <a:pt x="11790" y="3550"/>
                  </a:lnTo>
                  <a:cubicBezTo>
                    <a:pt x="11663" y="3550"/>
                    <a:pt x="11536" y="3424"/>
                    <a:pt x="11409" y="3424"/>
                  </a:cubicBezTo>
                  <a:cubicBezTo>
                    <a:pt x="11917" y="2663"/>
                    <a:pt x="12424" y="1776"/>
                    <a:pt x="12424" y="1649"/>
                  </a:cubicBezTo>
                  <a:close/>
                  <a:moveTo>
                    <a:pt x="11790" y="5452"/>
                  </a:moveTo>
                  <a:cubicBezTo>
                    <a:pt x="11790" y="5452"/>
                    <a:pt x="11790" y="5579"/>
                    <a:pt x="11917" y="5579"/>
                  </a:cubicBezTo>
                  <a:cubicBezTo>
                    <a:pt x="11156" y="5959"/>
                    <a:pt x="10395" y="6213"/>
                    <a:pt x="10395" y="6213"/>
                  </a:cubicBezTo>
                  <a:cubicBezTo>
                    <a:pt x="10395" y="6213"/>
                    <a:pt x="11156" y="5959"/>
                    <a:pt x="11790" y="5452"/>
                  </a:cubicBezTo>
                  <a:close/>
                  <a:moveTo>
                    <a:pt x="10142" y="1"/>
                  </a:moveTo>
                  <a:lnTo>
                    <a:pt x="9635" y="635"/>
                  </a:lnTo>
                  <a:cubicBezTo>
                    <a:pt x="9128" y="508"/>
                    <a:pt x="8621" y="254"/>
                    <a:pt x="8621" y="254"/>
                  </a:cubicBezTo>
                  <a:lnTo>
                    <a:pt x="6085" y="3170"/>
                  </a:lnTo>
                  <a:cubicBezTo>
                    <a:pt x="6085" y="3170"/>
                    <a:pt x="6085" y="3297"/>
                    <a:pt x="6212" y="3424"/>
                  </a:cubicBezTo>
                  <a:cubicBezTo>
                    <a:pt x="4057" y="5325"/>
                    <a:pt x="1395" y="7227"/>
                    <a:pt x="1395" y="7227"/>
                  </a:cubicBezTo>
                  <a:cubicBezTo>
                    <a:pt x="1395" y="7227"/>
                    <a:pt x="0" y="11410"/>
                    <a:pt x="1268" y="11537"/>
                  </a:cubicBezTo>
                  <a:cubicBezTo>
                    <a:pt x="1996" y="11610"/>
                    <a:pt x="2807" y="11766"/>
                    <a:pt x="3606" y="11766"/>
                  </a:cubicBezTo>
                  <a:cubicBezTo>
                    <a:pt x="4199" y="11766"/>
                    <a:pt x="4785" y="11680"/>
                    <a:pt x="5325" y="11410"/>
                  </a:cubicBezTo>
                  <a:cubicBezTo>
                    <a:pt x="6592" y="10903"/>
                    <a:pt x="10142" y="10776"/>
                    <a:pt x="10776" y="9889"/>
                  </a:cubicBezTo>
                  <a:cubicBezTo>
                    <a:pt x="11409" y="9128"/>
                    <a:pt x="12170" y="7607"/>
                    <a:pt x="12550" y="7354"/>
                  </a:cubicBezTo>
                  <a:cubicBezTo>
                    <a:pt x="13184" y="6720"/>
                    <a:pt x="15339" y="5452"/>
                    <a:pt x="15339" y="5452"/>
                  </a:cubicBezTo>
                  <a:cubicBezTo>
                    <a:pt x="15339" y="5452"/>
                    <a:pt x="15266" y="4649"/>
                    <a:pt x="14290" y="4649"/>
                  </a:cubicBezTo>
                  <a:cubicBezTo>
                    <a:pt x="13980" y="4649"/>
                    <a:pt x="13578" y="4731"/>
                    <a:pt x="13057" y="4945"/>
                  </a:cubicBezTo>
                  <a:cubicBezTo>
                    <a:pt x="13691" y="4184"/>
                    <a:pt x="14198" y="3043"/>
                    <a:pt x="14198" y="3043"/>
                  </a:cubicBezTo>
                  <a:cubicBezTo>
                    <a:pt x="14198" y="3043"/>
                    <a:pt x="14818" y="3156"/>
                    <a:pt x="15457" y="3156"/>
                  </a:cubicBezTo>
                  <a:cubicBezTo>
                    <a:pt x="15776" y="3156"/>
                    <a:pt x="16100" y="3128"/>
                    <a:pt x="16353" y="3043"/>
                  </a:cubicBezTo>
                  <a:cubicBezTo>
                    <a:pt x="17039" y="2815"/>
                    <a:pt x="16695" y="1866"/>
                    <a:pt x="16249" y="1866"/>
                  </a:cubicBezTo>
                  <a:cubicBezTo>
                    <a:pt x="16200" y="1866"/>
                    <a:pt x="16150" y="1877"/>
                    <a:pt x="16100" y="1902"/>
                  </a:cubicBezTo>
                  <a:cubicBezTo>
                    <a:pt x="16032" y="1936"/>
                    <a:pt x="15928" y="1952"/>
                    <a:pt x="15797" y="1952"/>
                  </a:cubicBezTo>
                  <a:cubicBezTo>
                    <a:pt x="15439" y="1952"/>
                    <a:pt x="14882" y="1835"/>
                    <a:pt x="14325" y="1649"/>
                  </a:cubicBezTo>
                  <a:lnTo>
                    <a:pt x="14579" y="1649"/>
                  </a:lnTo>
                  <a:cubicBezTo>
                    <a:pt x="15264" y="1420"/>
                    <a:pt x="14920" y="471"/>
                    <a:pt x="14474" y="471"/>
                  </a:cubicBezTo>
                  <a:cubicBezTo>
                    <a:pt x="14425" y="471"/>
                    <a:pt x="14375" y="483"/>
                    <a:pt x="14325" y="508"/>
                  </a:cubicBezTo>
                  <a:cubicBezTo>
                    <a:pt x="14271" y="544"/>
                    <a:pt x="14183" y="560"/>
                    <a:pt x="14072" y="560"/>
                  </a:cubicBezTo>
                  <a:cubicBezTo>
                    <a:pt x="13407" y="560"/>
                    <a:pt x="11917" y="1"/>
                    <a:pt x="11917" y="1"/>
                  </a:cubicBezTo>
                  <a:lnTo>
                    <a:pt x="11536" y="381"/>
                  </a:lnTo>
                  <a:cubicBezTo>
                    <a:pt x="10902" y="254"/>
                    <a:pt x="10142" y="1"/>
                    <a:pt x="1014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15;p55">
              <a:extLst>
                <a:ext uri="{FF2B5EF4-FFF2-40B4-BE49-F238E27FC236}">
                  <a16:creationId xmlns:a16="http://schemas.microsoft.com/office/drawing/2014/main" id="{E7F3C9BF-1C07-4A56-AB02-285636430F1E}"/>
                </a:ext>
              </a:extLst>
            </p:cNvPr>
            <p:cNvSpPr/>
            <p:nvPr/>
          </p:nvSpPr>
          <p:spPr>
            <a:xfrm>
              <a:off x="7569602" y="2841421"/>
              <a:ext cx="254306" cy="812203"/>
            </a:xfrm>
            <a:custGeom>
              <a:avLst/>
              <a:gdLst/>
              <a:ahLst/>
              <a:cxnLst/>
              <a:rect l="l" t="t" r="r" b="b"/>
              <a:pathLst>
                <a:path w="18256" h="58306" extrusionOk="0">
                  <a:moveTo>
                    <a:pt x="6937" y="1"/>
                  </a:moveTo>
                  <a:cubicBezTo>
                    <a:pt x="6095" y="1"/>
                    <a:pt x="5140" y="235"/>
                    <a:pt x="4057" y="752"/>
                  </a:cubicBezTo>
                  <a:cubicBezTo>
                    <a:pt x="4057" y="752"/>
                    <a:pt x="0" y="9119"/>
                    <a:pt x="2916" y="14317"/>
                  </a:cubicBezTo>
                  <a:cubicBezTo>
                    <a:pt x="5832" y="19387"/>
                    <a:pt x="4437" y="32571"/>
                    <a:pt x="4437" y="32571"/>
                  </a:cubicBezTo>
                  <a:lnTo>
                    <a:pt x="6846" y="56404"/>
                  </a:lnTo>
                  <a:cubicBezTo>
                    <a:pt x="6846" y="56404"/>
                    <a:pt x="9888" y="57925"/>
                    <a:pt x="13311" y="58306"/>
                  </a:cubicBezTo>
                  <a:cubicBezTo>
                    <a:pt x="13818" y="58306"/>
                    <a:pt x="18255" y="55010"/>
                    <a:pt x="18255" y="55010"/>
                  </a:cubicBezTo>
                  <a:cubicBezTo>
                    <a:pt x="17105" y="52594"/>
                    <a:pt x="13137" y="43292"/>
                    <a:pt x="13832" y="43292"/>
                  </a:cubicBezTo>
                  <a:cubicBezTo>
                    <a:pt x="13903" y="43292"/>
                    <a:pt x="14022" y="43389"/>
                    <a:pt x="14198" y="43600"/>
                  </a:cubicBezTo>
                  <a:cubicBezTo>
                    <a:pt x="14262" y="43677"/>
                    <a:pt x="14325" y="43713"/>
                    <a:pt x="14386" y="43713"/>
                  </a:cubicBezTo>
                  <a:cubicBezTo>
                    <a:pt x="15536" y="43713"/>
                    <a:pt x="16125" y="30726"/>
                    <a:pt x="14198" y="29402"/>
                  </a:cubicBezTo>
                  <a:cubicBezTo>
                    <a:pt x="12043" y="28008"/>
                    <a:pt x="12677" y="21289"/>
                    <a:pt x="12677" y="21289"/>
                  </a:cubicBezTo>
                  <a:cubicBezTo>
                    <a:pt x="12677" y="21289"/>
                    <a:pt x="14962" y="1"/>
                    <a:pt x="6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16;p55">
              <a:extLst>
                <a:ext uri="{FF2B5EF4-FFF2-40B4-BE49-F238E27FC236}">
                  <a16:creationId xmlns:a16="http://schemas.microsoft.com/office/drawing/2014/main" id="{6B2A814B-90DE-D631-2A69-8905E7DED134}"/>
                </a:ext>
              </a:extLst>
            </p:cNvPr>
            <p:cNvSpPr/>
            <p:nvPr/>
          </p:nvSpPr>
          <p:spPr>
            <a:xfrm>
              <a:off x="5939680" y="4317584"/>
              <a:ext cx="74177" cy="21215"/>
            </a:xfrm>
            <a:custGeom>
              <a:avLst/>
              <a:gdLst/>
              <a:ahLst/>
              <a:cxnLst/>
              <a:rect l="l" t="t" r="r" b="b"/>
              <a:pathLst>
                <a:path w="5325" h="1523" extrusionOk="0">
                  <a:moveTo>
                    <a:pt x="887" y="1"/>
                  </a:moveTo>
                  <a:lnTo>
                    <a:pt x="0" y="1269"/>
                  </a:lnTo>
                  <a:lnTo>
                    <a:pt x="4944" y="1522"/>
                  </a:lnTo>
                  <a:lnTo>
                    <a:pt x="5324" y="101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17;p55">
              <a:extLst>
                <a:ext uri="{FF2B5EF4-FFF2-40B4-BE49-F238E27FC236}">
                  <a16:creationId xmlns:a16="http://schemas.microsoft.com/office/drawing/2014/main" id="{EEE3CC0D-D6AE-21BE-B45A-07B1C23A0833}"/>
                </a:ext>
              </a:extLst>
            </p:cNvPr>
            <p:cNvSpPr/>
            <p:nvPr/>
          </p:nvSpPr>
          <p:spPr>
            <a:xfrm>
              <a:off x="5920248" y="4270737"/>
              <a:ext cx="31802" cy="64524"/>
            </a:xfrm>
            <a:custGeom>
              <a:avLst/>
              <a:gdLst/>
              <a:ahLst/>
              <a:cxnLst/>
              <a:rect l="l" t="t" r="r" b="b"/>
              <a:pathLst>
                <a:path w="2283" h="4632" extrusionOk="0">
                  <a:moveTo>
                    <a:pt x="1609" y="0"/>
                  </a:moveTo>
                  <a:cubicBezTo>
                    <a:pt x="1219" y="0"/>
                    <a:pt x="624" y="486"/>
                    <a:pt x="602" y="486"/>
                  </a:cubicBezTo>
                  <a:cubicBezTo>
                    <a:pt x="598" y="486"/>
                    <a:pt x="608" y="474"/>
                    <a:pt x="634" y="448"/>
                  </a:cubicBezTo>
                  <a:lnTo>
                    <a:pt x="634" y="448"/>
                  </a:lnTo>
                  <a:cubicBezTo>
                    <a:pt x="381" y="575"/>
                    <a:pt x="254" y="829"/>
                    <a:pt x="127" y="1082"/>
                  </a:cubicBezTo>
                  <a:cubicBezTo>
                    <a:pt x="1" y="1462"/>
                    <a:pt x="1" y="1969"/>
                    <a:pt x="254" y="2477"/>
                  </a:cubicBezTo>
                  <a:lnTo>
                    <a:pt x="1395" y="4632"/>
                  </a:lnTo>
                  <a:lnTo>
                    <a:pt x="2282" y="3364"/>
                  </a:lnTo>
                  <a:lnTo>
                    <a:pt x="1902" y="195"/>
                  </a:lnTo>
                  <a:cubicBezTo>
                    <a:pt x="1846" y="53"/>
                    <a:pt x="1739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18;p55">
              <a:extLst>
                <a:ext uri="{FF2B5EF4-FFF2-40B4-BE49-F238E27FC236}">
                  <a16:creationId xmlns:a16="http://schemas.microsoft.com/office/drawing/2014/main" id="{B935A732-D08D-2643-7EB1-5E9BC9E5D2BE}"/>
                </a:ext>
              </a:extLst>
            </p:cNvPr>
            <p:cNvSpPr/>
            <p:nvPr/>
          </p:nvSpPr>
          <p:spPr>
            <a:xfrm>
              <a:off x="5927311" y="4244395"/>
              <a:ext cx="218994" cy="287446"/>
            </a:xfrm>
            <a:custGeom>
              <a:avLst/>
              <a:gdLst/>
              <a:ahLst/>
              <a:cxnLst/>
              <a:rect l="l" t="t" r="r" b="b"/>
              <a:pathLst>
                <a:path w="15721" h="20635" extrusionOk="0">
                  <a:moveTo>
                    <a:pt x="3815" y="0"/>
                  </a:moveTo>
                  <a:cubicBezTo>
                    <a:pt x="3726" y="0"/>
                    <a:pt x="3677" y="57"/>
                    <a:pt x="3677" y="184"/>
                  </a:cubicBezTo>
                  <a:cubicBezTo>
                    <a:pt x="3652" y="436"/>
                    <a:pt x="3732" y="779"/>
                    <a:pt x="3877" y="1166"/>
                  </a:cubicBezTo>
                  <a:lnTo>
                    <a:pt x="3877" y="1166"/>
                  </a:lnTo>
                  <a:cubicBezTo>
                    <a:pt x="6034" y="2390"/>
                    <a:pt x="8621" y="4621"/>
                    <a:pt x="8621" y="4621"/>
                  </a:cubicBezTo>
                  <a:cubicBezTo>
                    <a:pt x="8621" y="4621"/>
                    <a:pt x="4616" y="0"/>
                    <a:pt x="3815" y="0"/>
                  </a:cubicBezTo>
                  <a:close/>
                  <a:moveTo>
                    <a:pt x="1779" y="387"/>
                  </a:moveTo>
                  <a:cubicBezTo>
                    <a:pt x="1493" y="387"/>
                    <a:pt x="1272" y="479"/>
                    <a:pt x="1142" y="691"/>
                  </a:cubicBezTo>
                  <a:lnTo>
                    <a:pt x="1" y="2339"/>
                  </a:lnTo>
                  <a:cubicBezTo>
                    <a:pt x="1" y="2339"/>
                    <a:pt x="1902" y="5128"/>
                    <a:pt x="2156" y="6776"/>
                  </a:cubicBezTo>
                  <a:cubicBezTo>
                    <a:pt x="2536" y="8297"/>
                    <a:pt x="3930" y="14256"/>
                    <a:pt x="5578" y="16537"/>
                  </a:cubicBezTo>
                  <a:cubicBezTo>
                    <a:pt x="7567" y="19364"/>
                    <a:pt x="12409" y="20634"/>
                    <a:pt x="14393" y="20634"/>
                  </a:cubicBezTo>
                  <a:cubicBezTo>
                    <a:pt x="14811" y="20634"/>
                    <a:pt x="15103" y="20578"/>
                    <a:pt x="15213" y="20467"/>
                  </a:cubicBezTo>
                  <a:cubicBezTo>
                    <a:pt x="15720" y="19833"/>
                    <a:pt x="14452" y="18312"/>
                    <a:pt x="13819" y="17044"/>
                  </a:cubicBezTo>
                  <a:cubicBezTo>
                    <a:pt x="12931" y="15396"/>
                    <a:pt x="12297" y="11213"/>
                    <a:pt x="12297" y="9819"/>
                  </a:cubicBezTo>
                  <a:cubicBezTo>
                    <a:pt x="12297" y="8297"/>
                    <a:pt x="12297" y="5255"/>
                    <a:pt x="10903" y="5128"/>
                  </a:cubicBezTo>
                  <a:cubicBezTo>
                    <a:pt x="9508" y="5128"/>
                    <a:pt x="6086" y="5001"/>
                    <a:pt x="6086" y="5001"/>
                  </a:cubicBezTo>
                  <a:cubicBezTo>
                    <a:pt x="6086" y="5001"/>
                    <a:pt x="4459" y="2724"/>
                    <a:pt x="3877" y="1166"/>
                  </a:cubicBezTo>
                  <a:lnTo>
                    <a:pt x="3877" y="1166"/>
                  </a:lnTo>
                  <a:cubicBezTo>
                    <a:pt x="3062" y="705"/>
                    <a:pt x="2309" y="387"/>
                    <a:pt x="1779" y="38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9;p55">
              <a:extLst>
                <a:ext uri="{FF2B5EF4-FFF2-40B4-BE49-F238E27FC236}">
                  <a16:creationId xmlns:a16="http://schemas.microsoft.com/office/drawing/2014/main" id="{E4BEDA73-7A5D-AA00-DE94-28257AFEC1F2}"/>
                </a:ext>
              </a:extLst>
            </p:cNvPr>
            <p:cNvSpPr/>
            <p:nvPr/>
          </p:nvSpPr>
          <p:spPr>
            <a:xfrm>
              <a:off x="6201021" y="2811277"/>
              <a:ext cx="422065" cy="623381"/>
            </a:xfrm>
            <a:custGeom>
              <a:avLst/>
              <a:gdLst/>
              <a:ahLst/>
              <a:cxnLst/>
              <a:rect l="l" t="t" r="r" b="b"/>
              <a:pathLst>
                <a:path w="30299" h="44751" extrusionOk="0">
                  <a:moveTo>
                    <a:pt x="9128" y="0"/>
                  </a:moveTo>
                  <a:lnTo>
                    <a:pt x="9128" y="2916"/>
                  </a:lnTo>
                  <a:cubicBezTo>
                    <a:pt x="9128" y="2916"/>
                    <a:pt x="4945" y="12931"/>
                    <a:pt x="2536" y="23453"/>
                  </a:cubicBezTo>
                  <a:cubicBezTo>
                    <a:pt x="1" y="33975"/>
                    <a:pt x="4311" y="39806"/>
                    <a:pt x="8241" y="41708"/>
                  </a:cubicBezTo>
                  <a:cubicBezTo>
                    <a:pt x="12044" y="43482"/>
                    <a:pt x="24848" y="44750"/>
                    <a:pt x="24848" y="44750"/>
                  </a:cubicBezTo>
                  <a:cubicBezTo>
                    <a:pt x="24848" y="44750"/>
                    <a:pt x="24848" y="42595"/>
                    <a:pt x="25989" y="41201"/>
                  </a:cubicBezTo>
                  <a:cubicBezTo>
                    <a:pt x="27130" y="39806"/>
                    <a:pt x="30299" y="38285"/>
                    <a:pt x="30299" y="38285"/>
                  </a:cubicBezTo>
                  <a:cubicBezTo>
                    <a:pt x="30299" y="38285"/>
                    <a:pt x="25735" y="37524"/>
                    <a:pt x="23960" y="37144"/>
                  </a:cubicBezTo>
                  <a:cubicBezTo>
                    <a:pt x="22059" y="36637"/>
                    <a:pt x="14833" y="31693"/>
                    <a:pt x="14833" y="31693"/>
                  </a:cubicBezTo>
                  <a:cubicBezTo>
                    <a:pt x="14833" y="31693"/>
                    <a:pt x="15720" y="16607"/>
                    <a:pt x="14833" y="8367"/>
                  </a:cubicBezTo>
                  <a:cubicBezTo>
                    <a:pt x="13946" y="127"/>
                    <a:pt x="9128" y="0"/>
                    <a:pt x="9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20;p55">
              <a:extLst>
                <a:ext uri="{FF2B5EF4-FFF2-40B4-BE49-F238E27FC236}">
                  <a16:creationId xmlns:a16="http://schemas.microsoft.com/office/drawing/2014/main" id="{A2925642-36DF-5347-60FC-768939D8B366}"/>
                </a:ext>
              </a:extLst>
            </p:cNvPr>
            <p:cNvSpPr/>
            <p:nvPr/>
          </p:nvSpPr>
          <p:spPr>
            <a:xfrm>
              <a:off x="6435895" y="4204569"/>
              <a:ext cx="60052" cy="44158"/>
            </a:xfrm>
            <a:custGeom>
              <a:avLst/>
              <a:gdLst/>
              <a:ahLst/>
              <a:cxnLst/>
              <a:rect l="l" t="t" r="r" b="b"/>
              <a:pathLst>
                <a:path w="4311" h="3170" extrusionOk="0">
                  <a:moveTo>
                    <a:pt x="4310" y="1"/>
                  </a:moveTo>
                  <a:lnTo>
                    <a:pt x="0" y="1522"/>
                  </a:lnTo>
                  <a:lnTo>
                    <a:pt x="0" y="3170"/>
                  </a:lnTo>
                  <a:lnTo>
                    <a:pt x="4310" y="6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21;p55">
              <a:extLst>
                <a:ext uri="{FF2B5EF4-FFF2-40B4-BE49-F238E27FC236}">
                  <a16:creationId xmlns:a16="http://schemas.microsoft.com/office/drawing/2014/main" id="{EDBB042E-4CE3-5F8A-0152-86679F8730B3}"/>
                </a:ext>
              </a:extLst>
            </p:cNvPr>
            <p:cNvSpPr/>
            <p:nvPr/>
          </p:nvSpPr>
          <p:spPr>
            <a:xfrm>
              <a:off x="6391751" y="4190068"/>
              <a:ext cx="44158" cy="58659"/>
            </a:xfrm>
            <a:custGeom>
              <a:avLst/>
              <a:gdLst/>
              <a:ahLst/>
              <a:cxnLst/>
              <a:rect l="l" t="t" r="r" b="b"/>
              <a:pathLst>
                <a:path w="3170" h="4211" extrusionOk="0">
                  <a:moveTo>
                    <a:pt x="905" y="1"/>
                  </a:moveTo>
                  <a:cubicBezTo>
                    <a:pt x="489" y="1"/>
                    <a:pt x="99" y="1099"/>
                    <a:pt x="16" y="1099"/>
                  </a:cubicBezTo>
                  <a:cubicBezTo>
                    <a:pt x="6" y="1099"/>
                    <a:pt x="0" y="1081"/>
                    <a:pt x="0" y="1042"/>
                  </a:cubicBezTo>
                  <a:cubicBezTo>
                    <a:pt x="0" y="1295"/>
                    <a:pt x="0" y="1675"/>
                    <a:pt x="0" y="1929"/>
                  </a:cubicBezTo>
                  <a:cubicBezTo>
                    <a:pt x="127" y="2309"/>
                    <a:pt x="380" y="2690"/>
                    <a:pt x="887" y="2943"/>
                  </a:cubicBezTo>
                  <a:lnTo>
                    <a:pt x="3169" y="4211"/>
                  </a:lnTo>
                  <a:lnTo>
                    <a:pt x="3169" y="2563"/>
                  </a:lnTo>
                  <a:lnTo>
                    <a:pt x="1014" y="27"/>
                  </a:lnTo>
                  <a:cubicBezTo>
                    <a:pt x="978" y="9"/>
                    <a:pt x="941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22;p55">
              <a:extLst>
                <a:ext uri="{FF2B5EF4-FFF2-40B4-BE49-F238E27FC236}">
                  <a16:creationId xmlns:a16="http://schemas.microsoft.com/office/drawing/2014/main" id="{B981E83F-824E-84CF-121B-6C448ABF81EA}"/>
                </a:ext>
              </a:extLst>
            </p:cNvPr>
            <p:cNvSpPr/>
            <p:nvPr/>
          </p:nvSpPr>
          <p:spPr>
            <a:xfrm>
              <a:off x="6391751" y="4112743"/>
              <a:ext cx="306683" cy="243580"/>
            </a:xfrm>
            <a:custGeom>
              <a:avLst/>
              <a:gdLst/>
              <a:ahLst/>
              <a:cxnLst/>
              <a:rect l="l" t="t" r="r" b="b"/>
              <a:pathLst>
                <a:path w="22016" h="17486" extrusionOk="0">
                  <a:moveTo>
                    <a:pt x="1014" y="1"/>
                  </a:moveTo>
                  <a:cubicBezTo>
                    <a:pt x="1014" y="1"/>
                    <a:pt x="0" y="2663"/>
                    <a:pt x="0" y="4564"/>
                  </a:cubicBezTo>
                  <a:lnTo>
                    <a:pt x="0" y="6593"/>
                  </a:lnTo>
                  <a:cubicBezTo>
                    <a:pt x="0" y="6593"/>
                    <a:pt x="2028" y="8114"/>
                    <a:pt x="3676" y="8367"/>
                  </a:cubicBezTo>
                  <a:cubicBezTo>
                    <a:pt x="5198" y="8748"/>
                    <a:pt x="10015" y="14452"/>
                    <a:pt x="12804" y="15720"/>
                  </a:cubicBezTo>
                  <a:cubicBezTo>
                    <a:pt x="15607" y="17037"/>
                    <a:pt x="17571" y="17485"/>
                    <a:pt x="18938" y="17485"/>
                  </a:cubicBezTo>
                  <a:cubicBezTo>
                    <a:pt x="21651" y="17485"/>
                    <a:pt x="22015" y="15719"/>
                    <a:pt x="21931" y="15467"/>
                  </a:cubicBezTo>
                  <a:cubicBezTo>
                    <a:pt x="21678" y="14072"/>
                    <a:pt x="19903" y="12171"/>
                    <a:pt x="18635" y="11410"/>
                  </a:cubicBezTo>
                  <a:cubicBezTo>
                    <a:pt x="16987" y="10522"/>
                    <a:pt x="15466" y="7353"/>
                    <a:pt x="14705" y="6086"/>
                  </a:cubicBezTo>
                  <a:cubicBezTo>
                    <a:pt x="14027" y="4955"/>
                    <a:pt x="12542" y="2816"/>
                    <a:pt x="11330" y="2816"/>
                  </a:cubicBezTo>
                  <a:cubicBezTo>
                    <a:pt x="11182" y="2816"/>
                    <a:pt x="11039" y="2848"/>
                    <a:pt x="10902" y="2916"/>
                  </a:cubicBezTo>
                  <a:cubicBezTo>
                    <a:pt x="9634" y="3677"/>
                    <a:pt x="6592" y="5071"/>
                    <a:pt x="6592" y="5071"/>
                  </a:cubicBezTo>
                  <a:cubicBezTo>
                    <a:pt x="6592" y="5071"/>
                    <a:pt x="2535" y="3804"/>
                    <a:pt x="1902" y="2790"/>
                  </a:cubicBezTo>
                  <a:cubicBezTo>
                    <a:pt x="1268" y="1649"/>
                    <a:pt x="1014" y="1"/>
                    <a:pt x="101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23;p55">
              <a:extLst>
                <a:ext uri="{FF2B5EF4-FFF2-40B4-BE49-F238E27FC236}">
                  <a16:creationId xmlns:a16="http://schemas.microsoft.com/office/drawing/2014/main" id="{5E385A69-D231-4148-DC7D-D5AAE7E72AC0}"/>
                </a:ext>
              </a:extLst>
            </p:cNvPr>
            <p:cNvSpPr/>
            <p:nvPr/>
          </p:nvSpPr>
          <p:spPr>
            <a:xfrm>
              <a:off x="5940683" y="3273711"/>
              <a:ext cx="658360" cy="919046"/>
            </a:xfrm>
            <a:custGeom>
              <a:avLst/>
              <a:gdLst/>
              <a:ahLst/>
              <a:cxnLst/>
              <a:rect l="l" t="t" r="r" b="b"/>
              <a:pathLst>
                <a:path w="47262" h="65976" extrusionOk="0">
                  <a:moveTo>
                    <a:pt x="18080" y="1"/>
                  </a:moveTo>
                  <a:cubicBezTo>
                    <a:pt x="18059" y="1"/>
                    <a:pt x="18051" y="6"/>
                    <a:pt x="18056" y="17"/>
                  </a:cubicBezTo>
                  <a:cubicBezTo>
                    <a:pt x="18056" y="17"/>
                    <a:pt x="2210" y="3060"/>
                    <a:pt x="942" y="7877"/>
                  </a:cubicBezTo>
                  <a:cubicBezTo>
                    <a:pt x="0" y="11419"/>
                    <a:pt x="1556" y="12273"/>
                    <a:pt x="4265" y="12273"/>
                  </a:cubicBezTo>
                  <a:cubicBezTo>
                    <a:pt x="6786" y="12273"/>
                    <a:pt x="10304" y="11534"/>
                    <a:pt x="13736" y="11534"/>
                  </a:cubicBezTo>
                  <a:cubicBezTo>
                    <a:pt x="19025" y="11534"/>
                    <a:pt x="24110" y="13288"/>
                    <a:pt x="25028" y="22202"/>
                  </a:cubicBezTo>
                  <a:cubicBezTo>
                    <a:pt x="25662" y="28413"/>
                    <a:pt x="28071" y="31076"/>
                    <a:pt x="27310" y="33865"/>
                  </a:cubicBezTo>
                  <a:cubicBezTo>
                    <a:pt x="25155" y="41598"/>
                    <a:pt x="32381" y="58331"/>
                    <a:pt x="32381" y="58331"/>
                  </a:cubicBezTo>
                  <a:cubicBezTo>
                    <a:pt x="32381" y="58331"/>
                    <a:pt x="30860" y="62007"/>
                    <a:pt x="37705" y="65557"/>
                  </a:cubicBezTo>
                  <a:cubicBezTo>
                    <a:pt x="38276" y="65853"/>
                    <a:pt x="38871" y="65976"/>
                    <a:pt x="39467" y="65976"/>
                  </a:cubicBezTo>
                  <a:cubicBezTo>
                    <a:pt x="42445" y="65976"/>
                    <a:pt x="45438" y="62895"/>
                    <a:pt x="45438" y="62895"/>
                  </a:cubicBezTo>
                  <a:cubicBezTo>
                    <a:pt x="45438" y="62895"/>
                    <a:pt x="41635" y="30822"/>
                    <a:pt x="43664" y="23977"/>
                  </a:cubicBezTo>
                  <a:cubicBezTo>
                    <a:pt x="47262" y="11321"/>
                    <a:pt x="19043" y="1"/>
                    <a:pt x="18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24;p55">
              <a:extLst>
                <a:ext uri="{FF2B5EF4-FFF2-40B4-BE49-F238E27FC236}">
                  <a16:creationId xmlns:a16="http://schemas.microsoft.com/office/drawing/2014/main" id="{C97123BA-AED9-4D0E-51EB-EF98E9606343}"/>
                </a:ext>
              </a:extLst>
            </p:cNvPr>
            <p:cNvSpPr/>
            <p:nvPr/>
          </p:nvSpPr>
          <p:spPr>
            <a:xfrm>
              <a:off x="5893767" y="3206039"/>
              <a:ext cx="616305" cy="1130991"/>
            </a:xfrm>
            <a:custGeom>
              <a:avLst/>
              <a:gdLst/>
              <a:ahLst/>
              <a:cxnLst/>
              <a:rect l="l" t="t" r="r" b="b"/>
              <a:pathLst>
                <a:path w="44243" h="81191" extrusionOk="0">
                  <a:moveTo>
                    <a:pt x="15546" y="1"/>
                  </a:moveTo>
                  <a:cubicBezTo>
                    <a:pt x="14946" y="1"/>
                    <a:pt x="14245" y="332"/>
                    <a:pt x="13438" y="1199"/>
                  </a:cubicBezTo>
                  <a:cubicBezTo>
                    <a:pt x="5198" y="10199"/>
                    <a:pt x="25227" y="34159"/>
                    <a:pt x="25227" y="34159"/>
                  </a:cubicBezTo>
                  <a:cubicBezTo>
                    <a:pt x="25227" y="34159"/>
                    <a:pt x="18001" y="45948"/>
                    <a:pt x="15973" y="48104"/>
                  </a:cubicBezTo>
                  <a:cubicBezTo>
                    <a:pt x="10522" y="53935"/>
                    <a:pt x="0" y="71302"/>
                    <a:pt x="4437" y="77514"/>
                  </a:cubicBezTo>
                  <a:cubicBezTo>
                    <a:pt x="6719" y="80683"/>
                    <a:pt x="15086" y="81190"/>
                    <a:pt x="15086" y="81190"/>
                  </a:cubicBezTo>
                  <a:cubicBezTo>
                    <a:pt x="15086" y="81190"/>
                    <a:pt x="27129" y="54188"/>
                    <a:pt x="32326" y="49371"/>
                  </a:cubicBezTo>
                  <a:cubicBezTo>
                    <a:pt x="44243" y="38469"/>
                    <a:pt x="27382" y="10073"/>
                    <a:pt x="27382" y="10073"/>
                  </a:cubicBezTo>
                  <a:cubicBezTo>
                    <a:pt x="27382" y="10073"/>
                    <a:pt x="20030" y="11214"/>
                    <a:pt x="18762" y="11340"/>
                  </a:cubicBezTo>
                  <a:cubicBezTo>
                    <a:pt x="18751" y="11341"/>
                    <a:pt x="18740" y="11342"/>
                    <a:pt x="18729" y="11342"/>
                  </a:cubicBezTo>
                  <a:cubicBezTo>
                    <a:pt x="17383" y="11342"/>
                    <a:pt x="18382" y="3481"/>
                    <a:pt x="18382" y="3481"/>
                  </a:cubicBezTo>
                  <a:cubicBezTo>
                    <a:pt x="18382" y="3481"/>
                    <a:pt x="17493" y="1"/>
                    <a:pt x="155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25;p55">
              <a:extLst>
                <a:ext uri="{FF2B5EF4-FFF2-40B4-BE49-F238E27FC236}">
                  <a16:creationId xmlns:a16="http://schemas.microsoft.com/office/drawing/2014/main" id="{C85493A6-6FCC-C4BE-C83F-E5DAF979EC91}"/>
                </a:ext>
              </a:extLst>
            </p:cNvPr>
            <p:cNvSpPr/>
            <p:nvPr/>
          </p:nvSpPr>
          <p:spPr>
            <a:xfrm>
              <a:off x="5724239" y="2754763"/>
              <a:ext cx="588055" cy="1035765"/>
            </a:xfrm>
            <a:custGeom>
              <a:avLst/>
              <a:gdLst/>
              <a:ahLst/>
              <a:cxnLst/>
              <a:rect l="l" t="t" r="r" b="b"/>
              <a:pathLst>
                <a:path w="42215" h="74355" extrusionOk="0">
                  <a:moveTo>
                    <a:pt x="34608" y="1"/>
                  </a:moveTo>
                  <a:cubicBezTo>
                    <a:pt x="33721" y="381"/>
                    <a:pt x="22185" y="761"/>
                    <a:pt x="10649" y="17495"/>
                  </a:cubicBezTo>
                  <a:cubicBezTo>
                    <a:pt x="2662" y="28778"/>
                    <a:pt x="0" y="43736"/>
                    <a:pt x="0" y="50709"/>
                  </a:cubicBezTo>
                  <a:cubicBezTo>
                    <a:pt x="0" y="56540"/>
                    <a:pt x="26875" y="70865"/>
                    <a:pt x="30425" y="74288"/>
                  </a:cubicBezTo>
                  <a:cubicBezTo>
                    <a:pt x="30819" y="74333"/>
                    <a:pt x="31202" y="74354"/>
                    <a:pt x="31573" y="74354"/>
                  </a:cubicBezTo>
                  <a:cubicBezTo>
                    <a:pt x="39552" y="74354"/>
                    <a:pt x="42214" y="64400"/>
                    <a:pt x="42214" y="64400"/>
                  </a:cubicBezTo>
                  <a:lnTo>
                    <a:pt x="21678" y="50202"/>
                  </a:lnTo>
                  <a:lnTo>
                    <a:pt x="37017" y="30172"/>
                  </a:lnTo>
                  <a:lnTo>
                    <a:pt x="37017" y="29158"/>
                  </a:lnTo>
                  <a:cubicBezTo>
                    <a:pt x="37017" y="29158"/>
                    <a:pt x="36510" y="28651"/>
                    <a:pt x="35622" y="27763"/>
                  </a:cubicBezTo>
                  <a:cubicBezTo>
                    <a:pt x="33087" y="25101"/>
                    <a:pt x="31946" y="20538"/>
                    <a:pt x="27889" y="18129"/>
                  </a:cubicBezTo>
                  <a:cubicBezTo>
                    <a:pt x="22438" y="14960"/>
                    <a:pt x="34481" y="128"/>
                    <a:pt x="34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26;p55">
              <a:extLst>
                <a:ext uri="{FF2B5EF4-FFF2-40B4-BE49-F238E27FC236}">
                  <a16:creationId xmlns:a16="http://schemas.microsoft.com/office/drawing/2014/main" id="{EB082189-2335-A8B3-0EE4-45BFC5D1D69D}"/>
                </a:ext>
              </a:extLst>
            </p:cNvPr>
            <p:cNvSpPr/>
            <p:nvPr/>
          </p:nvSpPr>
          <p:spPr>
            <a:xfrm>
              <a:off x="5798402" y="2758064"/>
              <a:ext cx="773477" cy="937949"/>
            </a:xfrm>
            <a:custGeom>
              <a:avLst/>
              <a:gdLst/>
              <a:ahLst/>
              <a:cxnLst/>
              <a:rect l="l" t="t" r="r" b="b"/>
              <a:pathLst>
                <a:path w="55526" h="67333" extrusionOk="0">
                  <a:moveTo>
                    <a:pt x="34546" y="1"/>
                  </a:moveTo>
                  <a:cubicBezTo>
                    <a:pt x="33211" y="1"/>
                    <a:pt x="31642" y="1138"/>
                    <a:pt x="29031" y="2046"/>
                  </a:cubicBezTo>
                  <a:cubicBezTo>
                    <a:pt x="23199" y="4074"/>
                    <a:pt x="16988" y="14342"/>
                    <a:pt x="22692" y="21695"/>
                  </a:cubicBezTo>
                  <a:cubicBezTo>
                    <a:pt x="34735" y="37161"/>
                    <a:pt x="0" y="41851"/>
                    <a:pt x="2536" y="46288"/>
                  </a:cubicBezTo>
                  <a:cubicBezTo>
                    <a:pt x="5832" y="52120"/>
                    <a:pt x="30552" y="56430"/>
                    <a:pt x="34609" y="67332"/>
                  </a:cubicBezTo>
                  <a:cubicBezTo>
                    <a:pt x="39806" y="64036"/>
                    <a:pt x="50074" y="57824"/>
                    <a:pt x="55526" y="55542"/>
                  </a:cubicBezTo>
                  <a:cubicBezTo>
                    <a:pt x="48553" y="46542"/>
                    <a:pt x="35876" y="40584"/>
                    <a:pt x="36003" y="39823"/>
                  </a:cubicBezTo>
                  <a:cubicBezTo>
                    <a:pt x="37524" y="33104"/>
                    <a:pt x="46652" y="24104"/>
                    <a:pt x="39933" y="7750"/>
                  </a:cubicBezTo>
                  <a:cubicBezTo>
                    <a:pt x="37483" y="1730"/>
                    <a:pt x="36192" y="1"/>
                    <a:pt x="345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27;p55">
              <a:extLst>
                <a:ext uri="{FF2B5EF4-FFF2-40B4-BE49-F238E27FC236}">
                  <a16:creationId xmlns:a16="http://schemas.microsoft.com/office/drawing/2014/main" id="{463AB7C3-7B36-528D-4179-E2D85EC9CBCE}"/>
                </a:ext>
              </a:extLst>
            </p:cNvPr>
            <p:cNvSpPr/>
            <p:nvPr/>
          </p:nvSpPr>
          <p:spPr>
            <a:xfrm>
              <a:off x="6082714" y="2729717"/>
              <a:ext cx="300219" cy="213449"/>
            </a:xfrm>
            <a:custGeom>
              <a:avLst/>
              <a:gdLst/>
              <a:ahLst/>
              <a:cxnLst/>
              <a:rect l="l" t="t" r="r" b="b"/>
              <a:pathLst>
                <a:path w="21552" h="15323" extrusionOk="0">
                  <a:moveTo>
                    <a:pt x="9848" y="1"/>
                  </a:moveTo>
                  <a:cubicBezTo>
                    <a:pt x="9317" y="1"/>
                    <a:pt x="9001" y="195"/>
                    <a:pt x="9001" y="658"/>
                  </a:cubicBezTo>
                  <a:cubicBezTo>
                    <a:pt x="9001" y="3447"/>
                    <a:pt x="4437" y="3067"/>
                    <a:pt x="3803" y="4588"/>
                  </a:cubicBezTo>
                  <a:cubicBezTo>
                    <a:pt x="3170" y="6489"/>
                    <a:pt x="0" y="7503"/>
                    <a:pt x="2916" y="11433"/>
                  </a:cubicBezTo>
                  <a:cubicBezTo>
                    <a:pt x="5129" y="14384"/>
                    <a:pt x="8213" y="15322"/>
                    <a:pt x="10462" y="15322"/>
                  </a:cubicBezTo>
                  <a:cubicBezTo>
                    <a:pt x="11306" y="15322"/>
                    <a:pt x="12032" y="15190"/>
                    <a:pt x="12551" y="14983"/>
                  </a:cubicBezTo>
                  <a:cubicBezTo>
                    <a:pt x="14706" y="14096"/>
                    <a:pt x="16227" y="13969"/>
                    <a:pt x="14706" y="10800"/>
                  </a:cubicBezTo>
                  <a:cubicBezTo>
                    <a:pt x="14072" y="9659"/>
                    <a:pt x="21551" y="5475"/>
                    <a:pt x="21551" y="5475"/>
                  </a:cubicBezTo>
                  <a:cubicBezTo>
                    <a:pt x="21551" y="5475"/>
                    <a:pt x="12667" y="1"/>
                    <a:pt x="9848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28;p55">
              <a:extLst>
                <a:ext uri="{FF2B5EF4-FFF2-40B4-BE49-F238E27FC236}">
                  <a16:creationId xmlns:a16="http://schemas.microsoft.com/office/drawing/2014/main" id="{4FE9F295-8D63-8882-273C-7E6EE1278CD1}"/>
                </a:ext>
              </a:extLst>
            </p:cNvPr>
            <p:cNvSpPr/>
            <p:nvPr/>
          </p:nvSpPr>
          <p:spPr>
            <a:xfrm>
              <a:off x="6165709" y="2470452"/>
              <a:ext cx="339070" cy="383326"/>
            </a:xfrm>
            <a:custGeom>
              <a:avLst/>
              <a:gdLst/>
              <a:ahLst/>
              <a:cxnLst/>
              <a:rect l="l" t="t" r="r" b="b"/>
              <a:pathLst>
                <a:path w="24341" h="27518" extrusionOk="0">
                  <a:moveTo>
                    <a:pt x="11029" y="1"/>
                  </a:moveTo>
                  <a:cubicBezTo>
                    <a:pt x="4945" y="1"/>
                    <a:pt x="1" y="4945"/>
                    <a:pt x="1" y="11030"/>
                  </a:cubicBezTo>
                  <a:cubicBezTo>
                    <a:pt x="1" y="13692"/>
                    <a:pt x="888" y="16101"/>
                    <a:pt x="2409" y="18002"/>
                  </a:cubicBezTo>
                  <a:cubicBezTo>
                    <a:pt x="3043" y="19397"/>
                    <a:pt x="3804" y="21045"/>
                    <a:pt x="4691" y="21805"/>
                  </a:cubicBezTo>
                  <a:cubicBezTo>
                    <a:pt x="6339" y="23453"/>
                    <a:pt x="10015" y="26115"/>
                    <a:pt x="15340" y="27130"/>
                  </a:cubicBezTo>
                  <a:cubicBezTo>
                    <a:pt x="16855" y="27412"/>
                    <a:pt x="17891" y="27517"/>
                    <a:pt x="18604" y="27517"/>
                  </a:cubicBezTo>
                  <a:cubicBezTo>
                    <a:pt x="20456" y="27517"/>
                    <a:pt x="20136" y="26806"/>
                    <a:pt x="20410" y="26623"/>
                  </a:cubicBezTo>
                  <a:cubicBezTo>
                    <a:pt x="20664" y="26242"/>
                    <a:pt x="21171" y="23580"/>
                    <a:pt x="22692" y="20538"/>
                  </a:cubicBezTo>
                  <a:cubicBezTo>
                    <a:pt x="24340" y="17368"/>
                    <a:pt x="23073" y="16481"/>
                    <a:pt x="22692" y="14706"/>
                  </a:cubicBezTo>
                  <a:cubicBezTo>
                    <a:pt x="22312" y="12931"/>
                    <a:pt x="23073" y="13819"/>
                    <a:pt x="23073" y="11917"/>
                  </a:cubicBezTo>
                  <a:cubicBezTo>
                    <a:pt x="23073" y="10016"/>
                    <a:pt x="21044" y="6339"/>
                    <a:pt x="21044" y="6339"/>
                  </a:cubicBezTo>
                  <a:cubicBezTo>
                    <a:pt x="19269" y="2663"/>
                    <a:pt x="15466" y="1"/>
                    <a:pt x="11029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29;p55">
              <a:extLst>
                <a:ext uri="{FF2B5EF4-FFF2-40B4-BE49-F238E27FC236}">
                  <a16:creationId xmlns:a16="http://schemas.microsoft.com/office/drawing/2014/main" id="{57BB63E1-5585-E6D2-4BE5-58A8F61D292C}"/>
                </a:ext>
              </a:extLst>
            </p:cNvPr>
            <p:cNvSpPr/>
            <p:nvPr/>
          </p:nvSpPr>
          <p:spPr>
            <a:xfrm>
              <a:off x="6102132" y="2441199"/>
              <a:ext cx="480348" cy="334780"/>
            </a:xfrm>
            <a:custGeom>
              <a:avLst/>
              <a:gdLst/>
              <a:ahLst/>
              <a:cxnLst/>
              <a:rect l="l" t="t" r="r" b="b"/>
              <a:pathLst>
                <a:path w="34483" h="24033" extrusionOk="0">
                  <a:moveTo>
                    <a:pt x="15142" y="1"/>
                  </a:moveTo>
                  <a:cubicBezTo>
                    <a:pt x="10007" y="1"/>
                    <a:pt x="4532" y="3446"/>
                    <a:pt x="2536" y="9327"/>
                  </a:cubicBezTo>
                  <a:cubicBezTo>
                    <a:pt x="1" y="16426"/>
                    <a:pt x="8875" y="24032"/>
                    <a:pt x="8875" y="24032"/>
                  </a:cubicBezTo>
                  <a:cubicBezTo>
                    <a:pt x="8875" y="24032"/>
                    <a:pt x="10649" y="18708"/>
                    <a:pt x="13438" y="18708"/>
                  </a:cubicBezTo>
                  <a:cubicBezTo>
                    <a:pt x="16354" y="18708"/>
                    <a:pt x="22185" y="14271"/>
                    <a:pt x="23580" y="12876"/>
                  </a:cubicBezTo>
                  <a:cubicBezTo>
                    <a:pt x="24467" y="11989"/>
                    <a:pt x="24341" y="8186"/>
                    <a:pt x="24341" y="8186"/>
                  </a:cubicBezTo>
                  <a:lnTo>
                    <a:pt x="24341" y="8186"/>
                  </a:lnTo>
                  <a:lnTo>
                    <a:pt x="26496" y="10214"/>
                  </a:lnTo>
                  <a:cubicBezTo>
                    <a:pt x="26496" y="10214"/>
                    <a:pt x="34482" y="5270"/>
                    <a:pt x="18256" y="453"/>
                  </a:cubicBezTo>
                  <a:cubicBezTo>
                    <a:pt x="17255" y="148"/>
                    <a:pt x="16206" y="1"/>
                    <a:pt x="15142" y="1"/>
                  </a:cubicBezTo>
                  <a:close/>
                </a:path>
              </a:pathLst>
            </a:custGeom>
            <a:solidFill>
              <a:srgbClr val="173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30;p55">
              <a:extLst>
                <a:ext uri="{FF2B5EF4-FFF2-40B4-BE49-F238E27FC236}">
                  <a16:creationId xmlns:a16="http://schemas.microsoft.com/office/drawing/2014/main" id="{7D037809-C72C-E4A4-9848-95472FA2D2E4}"/>
                </a:ext>
              </a:extLst>
            </p:cNvPr>
            <p:cNvSpPr/>
            <p:nvPr/>
          </p:nvSpPr>
          <p:spPr>
            <a:xfrm>
              <a:off x="6227516" y="2677563"/>
              <a:ext cx="68884" cy="93220"/>
            </a:xfrm>
            <a:custGeom>
              <a:avLst/>
              <a:gdLst/>
              <a:ahLst/>
              <a:cxnLst/>
              <a:rect l="l" t="t" r="r" b="b"/>
              <a:pathLst>
                <a:path w="4945" h="6692" extrusionOk="0">
                  <a:moveTo>
                    <a:pt x="1725" y="1"/>
                  </a:moveTo>
                  <a:cubicBezTo>
                    <a:pt x="1616" y="1"/>
                    <a:pt x="1505" y="29"/>
                    <a:pt x="1395" y="92"/>
                  </a:cubicBezTo>
                  <a:cubicBezTo>
                    <a:pt x="634" y="726"/>
                    <a:pt x="0" y="1867"/>
                    <a:pt x="381" y="3388"/>
                  </a:cubicBezTo>
                  <a:cubicBezTo>
                    <a:pt x="634" y="4909"/>
                    <a:pt x="1395" y="6684"/>
                    <a:pt x="2409" y="6684"/>
                  </a:cubicBezTo>
                  <a:cubicBezTo>
                    <a:pt x="2663" y="6684"/>
                    <a:pt x="2877" y="6692"/>
                    <a:pt x="3063" y="6692"/>
                  </a:cubicBezTo>
                  <a:cubicBezTo>
                    <a:pt x="3621" y="6692"/>
                    <a:pt x="3930" y="6620"/>
                    <a:pt x="4311" y="6050"/>
                  </a:cubicBezTo>
                  <a:cubicBezTo>
                    <a:pt x="4944" y="5163"/>
                    <a:pt x="4564" y="4275"/>
                    <a:pt x="4564" y="4275"/>
                  </a:cubicBezTo>
                  <a:lnTo>
                    <a:pt x="3170" y="1486"/>
                  </a:lnTo>
                  <a:cubicBezTo>
                    <a:pt x="3170" y="1375"/>
                    <a:pt x="2489" y="1"/>
                    <a:pt x="172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31;p55">
              <a:extLst>
                <a:ext uri="{FF2B5EF4-FFF2-40B4-BE49-F238E27FC236}">
                  <a16:creationId xmlns:a16="http://schemas.microsoft.com/office/drawing/2014/main" id="{2C4870D4-3BEE-D6FB-E451-2D7676FD10B8}"/>
                </a:ext>
              </a:extLst>
            </p:cNvPr>
            <p:cNvSpPr/>
            <p:nvPr/>
          </p:nvSpPr>
          <p:spPr>
            <a:xfrm>
              <a:off x="6305218" y="3250991"/>
              <a:ext cx="799958" cy="321407"/>
            </a:xfrm>
            <a:custGeom>
              <a:avLst/>
              <a:gdLst/>
              <a:ahLst/>
              <a:cxnLst/>
              <a:rect l="l" t="t" r="r" b="b"/>
              <a:pathLst>
                <a:path w="57427" h="23073" extrusionOk="0">
                  <a:moveTo>
                    <a:pt x="57427" y="0"/>
                  </a:moveTo>
                  <a:lnTo>
                    <a:pt x="24087" y="9128"/>
                  </a:lnTo>
                  <a:lnTo>
                    <a:pt x="0" y="23072"/>
                  </a:lnTo>
                  <a:lnTo>
                    <a:pt x="33214" y="13945"/>
                  </a:lnTo>
                  <a:lnTo>
                    <a:pt x="57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32;p55">
              <a:extLst>
                <a:ext uri="{FF2B5EF4-FFF2-40B4-BE49-F238E27FC236}">
                  <a16:creationId xmlns:a16="http://schemas.microsoft.com/office/drawing/2014/main" id="{3A83E795-29C9-D973-AAE3-C77972EAC71B}"/>
                </a:ext>
              </a:extLst>
            </p:cNvPr>
            <p:cNvSpPr/>
            <p:nvPr/>
          </p:nvSpPr>
          <p:spPr>
            <a:xfrm>
              <a:off x="6540077" y="3335755"/>
              <a:ext cx="232756" cy="105966"/>
            </a:xfrm>
            <a:custGeom>
              <a:avLst/>
              <a:gdLst/>
              <a:ahLst/>
              <a:cxnLst/>
              <a:rect l="l" t="t" r="r" b="b"/>
              <a:pathLst>
                <a:path w="16709" h="7607" extrusionOk="0">
                  <a:moveTo>
                    <a:pt x="10776" y="0"/>
                  </a:moveTo>
                  <a:lnTo>
                    <a:pt x="7353" y="254"/>
                  </a:lnTo>
                  <a:cubicBezTo>
                    <a:pt x="7353" y="254"/>
                    <a:pt x="4945" y="761"/>
                    <a:pt x="2916" y="1648"/>
                  </a:cubicBezTo>
                  <a:cubicBezTo>
                    <a:pt x="888" y="2535"/>
                    <a:pt x="1" y="7606"/>
                    <a:pt x="1" y="7606"/>
                  </a:cubicBezTo>
                  <a:cubicBezTo>
                    <a:pt x="1" y="7606"/>
                    <a:pt x="4184" y="4691"/>
                    <a:pt x="5579" y="3930"/>
                  </a:cubicBezTo>
                  <a:cubicBezTo>
                    <a:pt x="7100" y="3169"/>
                    <a:pt x="11790" y="3423"/>
                    <a:pt x="14579" y="2409"/>
                  </a:cubicBezTo>
                  <a:cubicBezTo>
                    <a:pt x="16709" y="1597"/>
                    <a:pt x="16486" y="867"/>
                    <a:pt x="15532" y="867"/>
                  </a:cubicBezTo>
                  <a:cubicBezTo>
                    <a:pt x="15294" y="867"/>
                    <a:pt x="15010" y="913"/>
                    <a:pt x="14706" y="1014"/>
                  </a:cubicBezTo>
                  <a:cubicBezTo>
                    <a:pt x="14539" y="1060"/>
                    <a:pt x="14355" y="1080"/>
                    <a:pt x="14161" y="1080"/>
                  </a:cubicBezTo>
                  <a:cubicBezTo>
                    <a:pt x="12739" y="1080"/>
                    <a:pt x="10776" y="0"/>
                    <a:pt x="10776" y="0"/>
                  </a:cubicBezTo>
                  <a:close/>
                </a:path>
              </a:pathLst>
            </a:custGeom>
            <a:solidFill>
              <a:srgbClr val="B5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33;p55">
              <a:extLst>
                <a:ext uri="{FF2B5EF4-FFF2-40B4-BE49-F238E27FC236}">
                  <a16:creationId xmlns:a16="http://schemas.microsoft.com/office/drawing/2014/main" id="{DC07EC14-58E7-FA94-923A-07D8F4739BA5}"/>
                </a:ext>
              </a:extLst>
            </p:cNvPr>
            <p:cNvSpPr/>
            <p:nvPr/>
          </p:nvSpPr>
          <p:spPr>
            <a:xfrm>
              <a:off x="6287554" y="3381669"/>
              <a:ext cx="365551" cy="123615"/>
            </a:xfrm>
            <a:custGeom>
              <a:avLst/>
              <a:gdLst/>
              <a:ahLst/>
              <a:cxnLst/>
              <a:rect l="l" t="t" r="r" b="b"/>
              <a:pathLst>
                <a:path w="26242" h="8874" extrusionOk="0">
                  <a:moveTo>
                    <a:pt x="11156" y="0"/>
                  </a:moveTo>
                  <a:lnTo>
                    <a:pt x="2916" y="4944"/>
                  </a:lnTo>
                  <a:cubicBezTo>
                    <a:pt x="1" y="8367"/>
                    <a:pt x="4311" y="8874"/>
                    <a:pt x="4691" y="8874"/>
                  </a:cubicBezTo>
                  <a:cubicBezTo>
                    <a:pt x="4960" y="8874"/>
                    <a:pt x="7565" y="8495"/>
                    <a:pt x="9610" y="8495"/>
                  </a:cubicBezTo>
                  <a:cubicBezTo>
                    <a:pt x="10462" y="8495"/>
                    <a:pt x="11216" y="8561"/>
                    <a:pt x="11663" y="8747"/>
                  </a:cubicBezTo>
                  <a:cubicBezTo>
                    <a:pt x="11872" y="8817"/>
                    <a:pt x="12091" y="8848"/>
                    <a:pt x="12315" y="8848"/>
                  </a:cubicBezTo>
                  <a:cubicBezTo>
                    <a:pt x="13723" y="8848"/>
                    <a:pt x="15352" y="7611"/>
                    <a:pt x="16227" y="6846"/>
                  </a:cubicBezTo>
                  <a:cubicBezTo>
                    <a:pt x="17241" y="5831"/>
                    <a:pt x="17495" y="4817"/>
                    <a:pt x="17495" y="4817"/>
                  </a:cubicBezTo>
                  <a:cubicBezTo>
                    <a:pt x="17495" y="4817"/>
                    <a:pt x="18547" y="4867"/>
                    <a:pt x="19871" y="4867"/>
                  </a:cubicBezTo>
                  <a:cubicBezTo>
                    <a:pt x="21526" y="4867"/>
                    <a:pt x="23608" y="4789"/>
                    <a:pt x="24594" y="4437"/>
                  </a:cubicBezTo>
                  <a:cubicBezTo>
                    <a:pt x="26242" y="3676"/>
                    <a:pt x="26115" y="2282"/>
                    <a:pt x="26115" y="2282"/>
                  </a:cubicBezTo>
                  <a:lnTo>
                    <a:pt x="26115" y="2282"/>
                  </a:lnTo>
                  <a:cubicBezTo>
                    <a:pt x="26115" y="2282"/>
                    <a:pt x="24340" y="2409"/>
                    <a:pt x="21932" y="2789"/>
                  </a:cubicBezTo>
                  <a:cubicBezTo>
                    <a:pt x="21795" y="2811"/>
                    <a:pt x="21640" y="2821"/>
                    <a:pt x="21468" y="2821"/>
                  </a:cubicBezTo>
                  <a:cubicBezTo>
                    <a:pt x="18603" y="2821"/>
                    <a:pt x="11156" y="0"/>
                    <a:pt x="11156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34;p55">
              <a:extLst>
                <a:ext uri="{FF2B5EF4-FFF2-40B4-BE49-F238E27FC236}">
                  <a16:creationId xmlns:a16="http://schemas.microsoft.com/office/drawing/2014/main" id="{5A34516D-EAC6-3F93-B755-49755309ECF2}"/>
                </a:ext>
              </a:extLst>
            </p:cNvPr>
            <p:cNvSpPr/>
            <p:nvPr/>
          </p:nvSpPr>
          <p:spPr>
            <a:xfrm>
              <a:off x="5923786" y="3036845"/>
              <a:ext cx="522709" cy="470235"/>
            </a:xfrm>
            <a:custGeom>
              <a:avLst/>
              <a:gdLst/>
              <a:ahLst/>
              <a:cxnLst/>
              <a:rect l="l" t="t" r="r" b="b"/>
              <a:pathLst>
                <a:path w="37524" h="33757" extrusionOk="0">
                  <a:moveTo>
                    <a:pt x="5965" y="0"/>
                  </a:moveTo>
                  <a:cubicBezTo>
                    <a:pt x="566" y="0"/>
                    <a:pt x="0" y="11570"/>
                    <a:pt x="0" y="11570"/>
                  </a:cubicBezTo>
                  <a:cubicBezTo>
                    <a:pt x="0" y="11570"/>
                    <a:pt x="6212" y="28050"/>
                    <a:pt x="11029" y="31600"/>
                  </a:cubicBezTo>
                  <a:cubicBezTo>
                    <a:pt x="13293" y="33313"/>
                    <a:pt x="18276" y="33756"/>
                    <a:pt x="22824" y="33756"/>
                  </a:cubicBezTo>
                  <a:cubicBezTo>
                    <a:pt x="27698" y="33756"/>
                    <a:pt x="32073" y="33248"/>
                    <a:pt x="32073" y="33248"/>
                  </a:cubicBezTo>
                  <a:cubicBezTo>
                    <a:pt x="32073" y="33248"/>
                    <a:pt x="37524" y="30078"/>
                    <a:pt x="32580" y="26782"/>
                  </a:cubicBezTo>
                  <a:cubicBezTo>
                    <a:pt x="30932" y="25768"/>
                    <a:pt x="17494" y="24120"/>
                    <a:pt x="17494" y="24120"/>
                  </a:cubicBezTo>
                  <a:cubicBezTo>
                    <a:pt x="17494" y="24120"/>
                    <a:pt x="14832" y="5992"/>
                    <a:pt x="11029" y="2569"/>
                  </a:cubicBezTo>
                  <a:cubicBezTo>
                    <a:pt x="8989" y="734"/>
                    <a:pt x="7324" y="0"/>
                    <a:pt x="5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35;p55">
              <a:extLst>
                <a:ext uri="{FF2B5EF4-FFF2-40B4-BE49-F238E27FC236}">
                  <a16:creationId xmlns:a16="http://schemas.microsoft.com/office/drawing/2014/main" id="{49910B54-C636-C078-9D6A-3FF49748E0C8}"/>
                </a:ext>
              </a:extLst>
            </p:cNvPr>
            <p:cNvSpPr/>
            <p:nvPr/>
          </p:nvSpPr>
          <p:spPr>
            <a:xfrm>
              <a:off x="6072113" y="2749609"/>
              <a:ext cx="226613" cy="414473"/>
            </a:xfrm>
            <a:custGeom>
              <a:avLst/>
              <a:gdLst/>
              <a:ahLst/>
              <a:cxnLst/>
              <a:rect l="l" t="t" r="r" b="b"/>
              <a:pathLst>
                <a:path w="16268" h="29754" extrusionOk="0">
                  <a:moveTo>
                    <a:pt x="7426" y="0"/>
                  </a:moveTo>
                  <a:cubicBezTo>
                    <a:pt x="5239" y="0"/>
                    <a:pt x="1940" y="1207"/>
                    <a:pt x="635" y="7977"/>
                  </a:cubicBezTo>
                  <a:cubicBezTo>
                    <a:pt x="1" y="11527"/>
                    <a:pt x="7860" y="18119"/>
                    <a:pt x="7860" y="18119"/>
                  </a:cubicBezTo>
                  <a:lnTo>
                    <a:pt x="11410" y="17865"/>
                  </a:lnTo>
                  <a:lnTo>
                    <a:pt x="11410" y="17865"/>
                  </a:lnTo>
                  <a:lnTo>
                    <a:pt x="9889" y="21034"/>
                  </a:lnTo>
                  <a:cubicBezTo>
                    <a:pt x="9889" y="21034"/>
                    <a:pt x="15340" y="28387"/>
                    <a:pt x="15340" y="29655"/>
                  </a:cubicBezTo>
                  <a:cubicBezTo>
                    <a:pt x="15340" y="29721"/>
                    <a:pt x="15343" y="29753"/>
                    <a:pt x="15348" y="29753"/>
                  </a:cubicBezTo>
                  <a:cubicBezTo>
                    <a:pt x="15446" y="29753"/>
                    <a:pt x="16267" y="19419"/>
                    <a:pt x="12424" y="15456"/>
                  </a:cubicBezTo>
                  <a:cubicBezTo>
                    <a:pt x="9001" y="12034"/>
                    <a:pt x="6212" y="11907"/>
                    <a:pt x="5705" y="8484"/>
                  </a:cubicBezTo>
                  <a:cubicBezTo>
                    <a:pt x="5325" y="4935"/>
                    <a:pt x="9508" y="371"/>
                    <a:pt x="9508" y="371"/>
                  </a:cubicBezTo>
                  <a:cubicBezTo>
                    <a:pt x="9508" y="371"/>
                    <a:pt x="8638" y="0"/>
                    <a:pt x="7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36;p55">
              <a:extLst>
                <a:ext uri="{FF2B5EF4-FFF2-40B4-BE49-F238E27FC236}">
                  <a16:creationId xmlns:a16="http://schemas.microsoft.com/office/drawing/2014/main" id="{C2FB6546-6552-688B-7FFB-50BDBEED7BFE}"/>
                </a:ext>
              </a:extLst>
            </p:cNvPr>
            <p:cNvSpPr/>
            <p:nvPr/>
          </p:nvSpPr>
          <p:spPr>
            <a:xfrm>
              <a:off x="6289323" y="2841296"/>
              <a:ext cx="51917" cy="303744"/>
            </a:xfrm>
            <a:custGeom>
              <a:avLst/>
              <a:gdLst/>
              <a:ahLst/>
              <a:cxnLst/>
              <a:rect l="l" t="t" r="r" b="b"/>
              <a:pathLst>
                <a:path w="3727" h="21805" extrusionOk="0">
                  <a:moveTo>
                    <a:pt x="1775" y="1"/>
                  </a:moveTo>
                  <a:lnTo>
                    <a:pt x="0" y="2282"/>
                  </a:lnTo>
                  <a:cubicBezTo>
                    <a:pt x="0" y="2282"/>
                    <a:pt x="507" y="5198"/>
                    <a:pt x="761" y="7607"/>
                  </a:cubicBezTo>
                  <a:cubicBezTo>
                    <a:pt x="1141" y="10015"/>
                    <a:pt x="0" y="21805"/>
                    <a:pt x="0" y="21805"/>
                  </a:cubicBezTo>
                  <a:cubicBezTo>
                    <a:pt x="0" y="21805"/>
                    <a:pt x="2155" y="14452"/>
                    <a:pt x="3677" y="9382"/>
                  </a:cubicBezTo>
                  <a:cubicBezTo>
                    <a:pt x="3727" y="9231"/>
                    <a:pt x="3703" y="9175"/>
                    <a:pt x="3631" y="9175"/>
                  </a:cubicBezTo>
                  <a:cubicBezTo>
                    <a:pt x="3422" y="9175"/>
                    <a:pt x="2814" y="9652"/>
                    <a:pt x="2490" y="9652"/>
                  </a:cubicBezTo>
                  <a:cubicBezTo>
                    <a:pt x="2365" y="9652"/>
                    <a:pt x="2282" y="9580"/>
                    <a:pt x="2282" y="9382"/>
                  </a:cubicBezTo>
                  <a:cubicBezTo>
                    <a:pt x="2282" y="8748"/>
                    <a:pt x="3677" y="7480"/>
                    <a:pt x="3677" y="6719"/>
                  </a:cubicBezTo>
                  <a:cubicBezTo>
                    <a:pt x="3296" y="3170"/>
                    <a:pt x="1775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15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891-9C1D-D37D-9161-340165F7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ru-RU" sz="2800" dirty="0"/>
              <a:t>Результат выполненной операции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DCBE-0D2B-6F75-1906-67E1A007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5" b="4625"/>
          <a:stretch/>
        </p:blipFill>
        <p:spPr>
          <a:xfrm>
            <a:off x="779256" y="793358"/>
            <a:ext cx="2232845" cy="438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A4768-DCDE-DF6D-A7C9-A357DFDF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75" b="5875"/>
          <a:stretch/>
        </p:blipFill>
        <p:spPr>
          <a:xfrm>
            <a:off x="3600657" y="793358"/>
            <a:ext cx="2232845" cy="426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54F66-9986-CF9C-8114-83A4750D0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1" b="14095"/>
          <a:stretch/>
        </p:blipFill>
        <p:spPr>
          <a:xfrm>
            <a:off x="6422058" y="793358"/>
            <a:ext cx="2374850" cy="426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86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6"/>
          <p:cNvGrpSpPr/>
          <p:nvPr/>
        </p:nvGrpSpPr>
        <p:grpSpPr>
          <a:xfrm>
            <a:off x="7669006" y="3007605"/>
            <a:ext cx="1263061" cy="2135895"/>
            <a:chOff x="6349696" y="1359268"/>
            <a:chExt cx="1814625" cy="3320856"/>
          </a:xfrm>
        </p:grpSpPr>
        <p:sp>
          <p:nvSpPr>
            <p:cNvPr id="476" name="Google Shape;476;p36"/>
            <p:cNvSpPr/>
            <p:nvPr/>
          </p:nvSpPr>
          <p:spPr>
            <a:xfrm>
              <a:off x="7404060" y="1359268"/>
              <a:ext cx="760261" cy="1591458"/>
            </a:xfrm>
            <a:custGeom>
              <a:avLst/>
              <a:gdLst/>
              <a:ahLst/>
              <a:cxnLst/>
              <a:rect l="l" t="t" r="r" b="b"/>
              <a:pathLst>
                <a:path w="38465" h="80519" extrusionOk="0">
                  <a:moveTo>
                    <a:pt x="3983" y="1"/>
                  </a:moveTo>
                  <a:cubicBezTo>
                    <a:pt x="1941" y="1"/>
                    <a:pt x="0" y="1604"/>
                    <a:pt x="0" y="3870"/>
                  </a:cubicBezTo>
                  <a:lnTo>
                    <a:pt x="1306" y="53908"/>
                  </a:lnTo>
                  <a:cubicBezTo>
                    <a:pt x="1306" y="56780"/>
                    <a:pt x="3307" y="60348"/>
                    <a:pt x="5831" y="61827"/>
                  </a:cubicBezTo>
                  <a:lnTo>
                    <a:pt x="33069" y="80189"/>
                  </a:lnTo>
                  <a:cubicBezTo>
                    <a:pt x="33467" y="80416"/>
                    <a:pt x="33879" y="80518"/>
                    <a:pt x="34291" y="80518"/>
                  </a:cubicBezTo>
                  <a:cubicBezTo>
                    <a:pt x="36394" y="80518"/>
                    <a:pt x="38464" y="77847"/>
                    <a:pt x="38464" y="75664"/>
                  </a:cubicBezTo>
                  <a:lnTo>
                    <a:pt x="38464" y="24842"/>
                  </a:lnTo>
                  <a:cubicBezTo>
                    <a:pt x="38464" y="21710"/>
                    <a:pt x="36463" y="18229"/>
                    <a:pt x="33939" y="16749"/>
                  </a:cubicBezTo>
                  <a:lnTo>
                    <a:pt x="5831" y="476"/>
                  </a:lnTo>
                  <a:cubicBezTo>
                    <a:pt x="5240" y="150"/>
                    <a:pt x="4607" y="1"/>
                    <a:pt x="3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395462" y="1391327"/>
              <a:ext cx="734448" cy="1556909"/>
            </a:xfrm>
            <a:custGeom>
              <a:avLst/>
              <a:gdLst/>
              <a:ahLst/>
              <a:cxnLst/>
              <a:rect l="l" t="t" r="r" b="b"/>
              <a:pathLst>
                <a:path w="37159" h="78771" extrusionOk="0">
                  <a:moveTo>
                    <a:pt x="2505" y="1"/>
                  </a:moveTo>
                  <a:cubicBezTo>
                    <a:pt x="1013" y="1"/>
                    <a:pt x="0" y="1163"/>
                    <a:pt x="0" y="3205"/>
                  </a:cubicBezTo>
                  <a:lnTo>
                    <a:pt x="0" y="54026"/>
                  </a:lnTo>
                  <a:cubicBezTo>
                    <a:pt x="0" y="56898"/>
                    <a:pt x="2002" y="60466"/>
                    <a:pt x="4525" y="61858"/>
                  </a:cubicBezTo>
                  <a:lnTo>
                    <a:pt x="32634" y="78132"/>
                  </a:lnTo>
                  <a:cubicBezTo>
                    <a:pt x="33379" y="78568"/>
                    <a:pt x="34078" y="78770"/>
                    <a:pt x="34695" y="78770"/>
                  </a:cubicBezTo>
                  <a:cubicBezTo>
                    <a:pt x="36165" y="78770"/>
                    <a:pt x="37159" y="77622"/>
                    <a:pt x="37159" y="75782"/>
                  </a:cubicBezTo>
                  <a:lnTo>
                    <a:pt x="37159" y="24961"/>
                  </a:lnTo>
                  <a:cubicBezTo>
                    <a:pt x="37159" y="21828"/>
                    <a:pt x="35157" y="18347"/>
                    <a:pt x="32634" y="16868"/>
                  </a:cubicBezTo>
                  <a:lnTo>
                    <a:pt x="4525" y="595"/>
                  </a:lnTo>
                  <a:cubicBezTo>
                    <a:pt x="3797" y="192"/>
                    <a:pt x="3111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417816" y="1442854"/>
              <a:ext cx="693178" cy="1455989"/>
            </a:xfrm>
            <a:custGeom>
              <a:avLst/>
              <a:gdLst/>
              <a:ahLst/>
              <a:cxnLst/>
              <a:rect l="l" t="t" r="r" b="b"/>
              <a:pathLst>
                <a:path w="35071" h="73665" extrusionOk="0">
                  <a:moveTo>
                    <a:pt x="2354" y="0"/>
                  </a:moveTo>
                  <a:cubicBezTo>
                    <a:pt x="960" y="0"/>
                    <a:pt x="1" y="1125"/>
                    <a:pt x="1" y="3035"/>
                  </a:cubicBezTo>
                  <a:lnTo>
                    <a:pt x="1" y="50549"/>
                  </a:lnTo>
                  <a:cubicBezTo>
                    <a:pt x="1" y="53247"/>
                    <a:pt x="1915" y="56554"/>
                    <a:pt x="4265" y="57859"/>
                  </a:cubicBezTo>
                  <a:lnTo>
                    <a:pt x="30545" y="73088"/>
                  </a:lnTo>
                  <a:cubicBezTo>
                    <a:pt x="31193" y="73472"/>
                    <a:pt x="31809" y="73664"/>
                    <a:pt x="32365" y="73664"/>
                  </a:cubicBezTo>
                  <a:cubicBezTo>
                    <a:pt x="33825" y="73664"/>
                    <a:pt x="34881" y="72341"/>
                    <a:pt x="35070" y="69694"/>
                  </a:cubicBezTo>
                  <a:lnTo>
                    <a:pt x="35070" y="22180"/>
                  </a:lnTo>
                  <a:cubicBezTo>
                    <a:pt x="34809" y="20439"/>
                    <a:pt x="32895" y="17133"/>
                    <a:pt x="30545" y="15740"/>
                  </a:cubicBezTo>
                  <a:lnTo>
                    <a:pt x="4265" y="598"/>
                  </a:lnTo>
                  <a:cubicBezTo>
                    <a:pt x="3578" y="192"/>
                    <a:pt x="2929" y="0"/>
                    <a:pt x="2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574335" y="1650742"/>
              <a:ext cx="397336" cy="727589"/>
            </a:xfrm>
            <a:custGeom>
              <a:avLst/>
              <a:gdLst/>
              <a:ahLst/>
              <a:cxnLst/>
              <a:rect l="l" t="t" r="r" b="b"/>
              <a:pathLst>
                <a:path w="20103" h="36812" extrusionOk="0">
                  <a:moveTo>
                    <a:pt x="88" y="1"/>
                  </a:moveTo>
                  <a:lnTo>
                    <a:pt x="1" y="25237"/>
                  </a:lnTo>
                  <a:lnTo>
                    <a:pt x="19929" y="36811"/>
                  </a:lnTo>
                  <a:lnTo>
                    <a:pt x="20103" y="1157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600129" y="1741918"/>
              <a:ext cx="178913" cy="497090"/>
            </a:xfrm>
            <a:custGeom>
              <a:avLst/>
              <a:gdLst/>
              <a:ahLst/>
              <a:cxnLst/>
              <a:rect l="l" t="t" r="r" b="b"/>
              <a:pathLst>
                <a:path w="9052" h="25150" extrusionOk="0">
                  <a:moveTo>
                    <a:pt x="6789" y="0"/>
                  </a:moveTo>
                  <a:cubicBezTo>
                    <a:pt x="6789" y="0"/>
                    <a:pt x="6441" y="1827"/>
                    <a:pt x="5918" y="1827"/>
                  </a:cubicBezTo>
                  <a:cubicBezTo>
                    <a:pt x="5396" y="1827"/>
                    <a:pt x="697" y="2176"/>
                    <a:pt x="349" y="3568"/>
                  </a:cubicBezTo>
                  <a:cubicBezTo>
                    <a:pt x="1" y="4873"/>
                    <a:pt x="2437" y="9572"/>
                    <a:pt x="2437" y="11400"/>
                  </a:cubicBezTo>
                  <a:cubicBezTo>
                    <a:pt x="2437" y="13227"/>
                    <a:pt x="2699" y="15229"/>
                    <a:pt x="3482" y="17143"/>
                  </a:cubicBezTo>
                  <a:cubicBezTo>
                    <a:pt x="4178" y="19058"/>
                    <a:pt x="5744" y="24105"/>
                    <a:pt x="5744" y="24105"/>
                  </a:cubicBezTo>
                  <a:lnTo>
                    <a:pt x="9051" y="25150"/>
                  </a:lnTo>
                  <a:lnTo>
                    <a:pt x="9051" y="1305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779022" y="1767711"/>
              <a:ext cx="178893" cy="526342"/>
            </a:xfrm>
            <a:custGeom>
              <a:avLst/>
              <a:gdLst/>
              <a:ahLst/>
              <a:cxnLst/>
              <a:rect l="l" t="t" r="r" b="b"/>
              <a:pathLst>
                <a:path w="9051" h="26630" extrusionOk="0">
                  <a:moveTo>
                    <a:pt x="0" y="0"/>
                  </a:moveTo>
                  <a:lnTo>
                    <a:pt x="0" y="23845"/>
                  </a:lnTo>
                  <a:lnTo>
                    <a:pt x="3220" y="26629"/>
                  </a:lnTo>
                  <a:cubicBezTo>
                    <a:pt x="3220" y="26629"/>
                    <a:pt x="4873" y="23322"/>
                    <a:pt x="5570" y="22278"/>
                  </a:cubicBezTo>
                  <a:cubicBezTo>
                    <a:pt x="6353" y="21234"/>
                    <a:pt x="6614" y="19667"/>
                    <a:pt x="6614" y="17840"/>
                  </a:cubicBezTo>
                  <a:cubicBezTo>
                    <a:pt x="6614" y="16012"/>
                    <a:pt x="9051" y="14098"/>
                    <a:pt x="8702" y="12271"/>
                  </a:cubicBezTo>
                  <a:cubicBezTo>
                    <a:pt x="8354" y="10530"/>
                    <a:pt x="3655" y="4787"/>
                    <a:pt x="3133" y="4177"/>
                  </a:cubicBezTo>
                  <a:cubicBezTo>
                    <a:pt x="2611" y="3481"/>
                    <a:pt x="2263" y="1306"/>
                    <a:pt x="2263" y="13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754928" y="2076658"/>
              <a:ext cx="48187" cy="39154"/>
            </a:xfrm>
            <a:custGeom>
              <a:avLst/>
              <a:gdLst/>
              <a:ahLst/>
              <a:cxnLst/>
              <a:rect l="l" t="t" r="r" b="b"/>
              <a:pathLst>
                <a:path w="2438" h="1981" extrusionOk="0">
                  <a:moveTo>
                    <a:pt x="221" y="1"/>
                  </a:moveTo>
                  <a:cubicBezTo>
                    <a:pt x="99" y="1"/>
                    <a:pt x="1" y="99"/>
                    <a:pt x="1" y="294"/>
                  </a:cubicBezTo>
                  <a:cubicBezTo>
                    <a:pt x="88" y="556"/>
                    <a:pt x="175" y="904"/>
                    <a:pt x="349" y="991"/>
                  </a:cubicBezTo>
                  <a:cubicBezTo>
                    <a:pt x="958" y="1252"/>
                    <a:pt x="1480" y="1600"/>
                    <a:pt x="2089" y="1948"/>
                  </a:cubicBezTo>
                  <a:cubicBezTo>
                    <a:pt x="2133" y="1970"/>
                    <a:pt x="2176" y="1981"/>
                    <a:pt x="2217" y="1981"/>
                  </a:cubicBezTo>
                  <a:cubicBezTo>
                    <a:pt x="2340" y="1981"/>
                    <a:pt x="2437" y="1883"/>
                    <a:pt x="2437" y="1687"/>
                  </a:cubicBezTo>
                  <a:cubicBezTo>
                    <a:pt x="2437" y="1513"/>
                    <a:pt x="2350" y="1165"/>
                    <a:pt x="2176" y="1078"/>
                  </a:cubicBezTo>
                  <a:cubicBezTo>
                    <a:pt x="1567" y="643"/>
                    <a:pt x="958" y="294"/>
                    <a:pt x="349" y="33"/>
                  </a:cubicBezTo>
                  <a:cubicBezTo>
                    <a:pt x="305" y="12"/>
                    <a:pt x="262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755244" y="2051062"/>
              <a:ext cx="47871" cy="38977"/>
            </a:xfrm>
            <a:custGeom>
              <a:avLst/>
              <a:gdLst/>
              <a:ahLst/>
              <a:cxnLst/>
              <a:rect l="l" t="t" r="r" b="b"/>
              <a:pathLst>
                <a:path w="2422" h="1972" extrusionOk="0">
                  <a:moveTo>
                    <a:pt x="242" y="0"/>
                  </a:moveTo>
                  <a:cubicBezTo>
                    <a:pt x="105" y="0"/>
                    <a:pt x="0" y="156"/>
                    <a:pt x="72" y="371"/>
                  </a:cubicBezTo>
                  <a:cubicBezTo>
                    <a:pt x="72" y="632"/>
                    <a:pt x="246" y="893"/>
                    <a:pt x="420" y="980"/>
                  </a:cubicBezTo>
                  <a:cubicBezTo>
                    <a:pt x="942" y="1241"/>
                    <a:pt x="1464" y="1589"/>
                    <a:pt x="2073" y="1938"/>
                  </a:cubicBezTo>
                  <a:cubicBezTo>
                    <a:pt x="2120" y="1961"/>
                    <a:pt x="2160" y="1972"/>
                    <a:pt x="2196" y="1972"/>
                  </a:cubicBezTo>
                  <a:cubicBezTo>
                    <a:pt x="2294" y="1972"/>
                    <a:pt x="2358" y="1891"/>
                    <a:pt x="2421" y="1764"/>
                  </a:cubicBezTo>
                  <a:cubicBezTo>
                    <a:pt x="2421" y="1502"/>
                    <a:pt x="2334" y="1241"/>
                    <a:pt x="2160" y="1067"/>
                  </a:cubicBezTo>
                  <a:cubicBezTo>
                    <a:pt x="1551" y="719"/>
                    <a:pt x="942" y="371"/>
                    <a:pt x="333" y="23"/>
                  </a:cubicBezTo>
                  <a:cubicBezTo>
                    <a:pt x="302" y="8"/>
                    <a:pt x="271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755244" y="2026969"/>
              <a:ext cx="47871" cy="37277"/>
            </a:xfrm>
            <a:custGeom>
              <a:avLst/>
              <a:gdLst/>
              <a:ahLst/>
              <a:cxnLst/>
              <a:rect l="l" t="t" r="r" b="b"/>
              <a:pathLst>
                <a:path w="2422" h="1886" extrusionOk="0">
                  <a:moveTo>
                    <a:pt x="239" y="1"/>
                  </a:moveTo>
                  <a:cubicBezTo>
                    <a:pt x="104" y="1"/>
                    <a:pt x="1" y="143"/>
                    <a:pt x="72" y="285"/>
                  </a:cubicBezTo>
                  <a:cubicBezTo>
                    <a:pt x="72" y="285"/>
                    <a:pt x="72" y="372"/>
                    <a:pt x="72" y="372"/>
                  </a:cubicBezTo>
                  <a:cubicBezTo>
                    <a:pt x="72" y="546"/>
                    <a:pt x="246" y="807"/>
                    <a:pt x="420" y="894"/>
                  </a:cubicBezTo>
                  <a:cubicBezTo>
                    <a:pt x="942" y="1155"/>
                    <a:pt x="1464" y="1503"/>
                    <a:pt x="2073" y="1851"/>
                  </a:cubicBezTo>
                  <a:cubicBezTo>
                    <a:pt x="2097" y="1875"/>
                    <a:pt x="2126" y="1885"/>
                    <a:pt x="2159" y="1885"/>
                  </a:cubicBezTo>
                  <a:cubicBezTo>
                    <a:pt x="2247" y="1885"/>
                    <a:pt x="2358" y="1805"/>
                    <a:pt x="2421" y="1677"/>
                  </a:cubicBezTo>
                  <a:cubicBezTo>
                    <a:pt x="2421" y="1416"/>
                    <a:pt x="2247" y="1155"/>
                    <a:pt x="2073" y="1068"/>
                  </a:cubicBezTo>
                  <a:cubicBezTo>
                    <a:pt x="1551" y="633"/>
                    <a:pt x="942" y="285"/>
                    <a:pt x="333" y="24"/>
                  </a:cubicBezTo>
                  <a:cubicBezTo>
                    <a:pt x="301" y="8"/>
                    <a:pt x="26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756648" y="2001176"/>
              <a:ext cx="46468" cy="38384"/>
            </a:xfrm>
            <a:custGeom>
              <a:avLst/>
              <a:gdLst/>
              <a:ahLst/>
              <a:cxnLst/>
              <a:rect l="l" t="t" r="r" b="b"/>
              <a:pathLst>
                <a:path w="2351" h="1942" extrusionOk="0">
                  <a:moveTo>
                    <a:pt x="178" y="1"/>
                  </a:moveTo>
                  <a:cubicBezTo>
                    <a:pt x="60" y="1"/>
                    <a:pt x="1" y="157"/>
                    <a:pt x="1" y="372"/>
                  </a:cubicBezTo>
                  <a:cubicBezTo>
                    <a:pt x="1" y="633"/>
                    <a:pt x="175" y="894"/>
                    <a:pt x="349" y="981"/>
                  </a:cubicBezTo>
                  <a:cubicBezTo>
                    <a:pt x="871" y="1155"/>
                    <a:pt x="1393" y="1503"/>
                    <a:pt x="1915" y="1851"/>
                  </a:cubicBezTo>
                  <a:cubicBezTo>
                    <a:pt x="1977" y="1913"/>
                    <a:pt x="2039" y="1941"/>
                    <a:pt x="2093" y="1941"/>
                  </a:cubicBezTo>
                  <a:cubicBezTo>
                    <a:pt x="2191" y="1941"/>
                    <a:pt x="2263" y="1845"/>
                    <a:pt x="2263" y="1677"/>
                  </a:cubicBezTo>
                  <a:cubicBezTo>
                    <a:pt x="2350" y="1503"/>
                    <a:pt x="2176" y="1242"/>
                    <a:pt x="2002" y="1068"/>
                  </a:cubicBezTo>
                  <a:cubicBezTo>
                    <a:pt x="1480" y="633"/>
                    <a:pt x="871" y="284"/>
                    <a:pt x="262" y="23"/>
                  </a:cubicBezTo>
                  <a:cubicBezTo>
                    <a:pt x="231" y="8"/>
                    <a:pt x="203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756648" y="1977082"/>
              <a:ext cx="46468" cy="36763"/>
            </a:xfrm>
            <a:custGeom>
              <a:avLst/>
              <a:gdLst/>
              <a:ahLst/>
              <a:cxnLst/>
              <a:rect l="l" t="t" r="r" b="b"/>
              <a:pathLst>
                <a:path w="2351" h="1860" extrusionOk="0">
                  <a:moveTo>
                    <a:pt x="175" y="1"/>
                  </a:moveTo>
                  <a:cubicBezTo>
                    <a:pt x="59" y="1"/>
                    <a:pt x="1" y="143"/>
                    <a:pt x="1" y="285"/>
                  </a:cubicBezTo>
                  <a:cubicBezTo>
                    <a:pt x="1" y="372"/>
                    <a:pt x="1" y="372"/>
                    <a:pt x="1" y="372"/>
                  </a:cubicBezTo>
                  <a:cubicBezTo>
                    <a:pt x="88" y="546"/>
                    <a:pt x="175" y="807"/>
                    <a:pt x="349" y="894"/>
                  </a:cubicBezTo>
                  <a:cubicBezTo>
                    <a:pt x="871" y="1155"/>
                    <a:pt x="1393" y="1416"/>
                    <a:pt x="1915" y="1765"/>
                  </a:cubicBezTo>
                  <a:cubicBezTo>
                    <a:pt x="1982" y="1831"/>
                    <a:pt x="2048" y="1859"/>
                    <a:pt x="2105" y="1859"/>
                  </a:cubicBezTo>
                  <a:cubicBezTo>
                    <a:pt x="2197" y="1859"/>
                    <a:pt x="2263" y="1785"/>
                    <a:pt x="2263" y="1678"/>
                  </a:cubicBezTo>
                  <a:cubicBezTo>
                    <a:pt x="2263" y="1678"/>
                    <a:pt x="2263" y="1591"/>
                    <a:pt x="2263" y="1591"/>
                  </a:cubicBezTo>
                  <a:cubicBezTo>
                    <a:pt x="2350" y="1416"/>
                    <a:pt x="2176" y="1155"/>
                    <a:pt x="2002" y="981"/>
                  </a:cubicBezTo>
                  <a:cubicBezTo>
                    <a:pt x="1480" y="633"/>
                    <a:pt x="871" y="285"/>
                    <a:pt x="262" y="24"/>
                  </a:cubicBezTo>
                  <a:cubicBezTo>
                    <a:pt x="230" y="8"/>
                    <a:pt x="201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756648" y="1951743"/>
              <a:ext cx="44748" cy="36308"/>
            </a:xfrm>
            <a:custGeom>
              <a:avLst/>
              <a:gdLst/>
              <a:ahLst/>
              <a:cxnLst/>
              <a:rect l="l" t="t" r="r" b="b"/>
              <a:pathLst>
                <a:path w="2264" h="1837" extrusionOk="0">
                  <a:moveTo>
                    <a:pt x="262" y="1"/>
                  </a:moveTo>
                  <a:cubicBezTo>
                    <a:pt x="88" y="1"/>
                    <a:pt x="1" y="88"/>
                    <a:pt x="1" y="349"/>
                  </a:cubicBezTo>
                  <a:cubicBezTo>
                    <a:pt x="88" y="610"/>
                    <a:pt x="262" y="871"/>
                    <a:pt x="349" y="871"/>
                  </a:cubicBezTo>
                  <a:cubicBezTo>
                    <a:pt x="871" y="1132"/>
                    <a:pt x="1393" y="1393"/>
                    <a:pt x="1915" y="1741"/>
                  </a:cubicBezTo>
                  <a:cubicBezTo>
                    <a:pt x="1982" y="1808"/>
                    <a:pt x="2036" y="1836"/>
                    <a:pt x="2082" y="1836"/>
                  </a:cubicBezTo>
                  <a:cubicBezTo>
                    <a:pt x="2156" y="1836"/>
                    <a:pt x="2210" y="1762"/>
                    <a:pt x="2263" y="1654"/>
                  </a:cubicBezTo>
                  <a:cubicBezTo>
                    <a:pt x="2263" y="1393"/>
                    <a:pt x="2176" y="1132"/>
                    <a:pt x="2002" y="1045"/>
                  </a:cubicBezTo>
                  <a:cubicBezTo>
                    <a:pt x="1480" y="610"/>
                    <a:pt x="871" y="262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756964" y="1927215"/>
              <a:ext cx="44432" cy="35557"/>
            </a:xfrm>
            <a:custGeom>
              <a:avLst/>
              <a:gdLst/>
              <a:ahLst/>
              <a:cxnLst/>
              <a:rect l="l" t="t" r="r" b="b"/>
              <a:pathLst>
                <a:path w="2248" h="1799" extrusionOk="0">
                  <a:moveTo>
                    <a:pt x="162" y="1"/>
                  </a:moveTo>
                  <a:cubicBezTo>
                    <a:pt x="47" y="1"/>
                    <a:pt x="0" y="157"/>
                    <a:pt x="72" y="372"/>
                  </a:cubicBezTo>
                  <a:cubicBezTo>
                    <a:pt x="72" y="546"/>
                    <a:pt x="246" y="807"/>
                    <a:pt x="420" y="894"/>
                  </a:cubicBezTo>
                  <a:cubicBezTo>
                    <a:pt x="855" y="1068"/>
                    <a:pt x="1377" y="1329"/>
                    <a:pt x="1899" y="1764"/>
                  </a:cubicBezTo>
                  <a:cubicBezTo>
                    <a:pt x="1923" y="1787"/>
                    <a:pt x="1952" y="1798"/>
                    <a:pt x="1985" y="1798"/>
                  </a:cubicBezTo>
                  <a:cubicBezTo>
                    <a:pt x="2073" y="1798"/>
                    <a:pt x="2184" y="1717"/>
                    <a:pt x="2247" y="1590"/>
                  </a:cubicBezTo>
                  <a:cubicBezTo>
                    <a:pt x="2247" y="1416"/>
                    <a:pt x="2160" y="1155"/>
                    <a:pt x="1986" y="981"/>
                  </a:cubicBezTo>
                  <a:cubicBezTo>
                    <a:pt x="1464" y="546"/>
                    <a:pt x="855" y="197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756648" y="1901876"/>
              <a:ext cx="44748" cy="35083"/>
            </a:xfrm>
            <a:custGeom>
              <a:avLst/>
              <a:gdLst/>
              <a:ahLst/>
              <a:cxnLst/>
              <a:rect l="l" t="t" r="r" b="b"/>
              <a:pathLst>
                <a:path w="2264" h="1775" extrusionOk="0">
                  <a:moveTo>
                    <a:pt x="262" y="0"/>
                  </a:moveTo>
                  <a:cubicBezTo>
                    <a:pt x="88" y="0"/>
                    <a:pt x="1" y="87"/>
                    <a:pt x="88" y="348"/>
                  </a:cubicBezTo>
                  <a:cubicBezTo>
                    <a:pt x="88" y="609"/>
                    <a:pt x="262" y="783"/>
                    <a:pt x="436" y="870"/>
                  </a:cubicBezTo>
                  <a:cubicBezTo>
                    <a:pt x="871" y="1044"/>
                    <a:pt x="1393" y="1305"/>
                    <a:pt x="1915" y="1741"/>
                  </a:cubicBezTo>
                  <a:cubicBezTo>
                    <a:pt x="1939" y="1764"/>
                    <a:pt x="1968" y="1775"/>
                    <a:pt x="1999" y="1775"/>
                  </a:cubicBezTo>
                  <a:cubicBezTo>
                    <a:pt x="2083" y="1775"/>
                    <a:pt x="2176" y="1694"/>
                    <a:pt x="2176" y="1567"/>
                  </a:cubicBezTo>
                  <a:cubicBezTo>
                    <a:pt x="2263" y="1392"/>
                    <a:pt x="2176" y="1131"/>
                    <a:pt x="2002" y="1044"/>
                  </a:cubicBezTo>
                  <a:cubicBezTo>
                    <a:pt x="1480" y="522"/>
                    <a:pt x="871" y="261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758367" y="1877348"/>
              <a:ext cx="43028" cy="34273"/>
            </a:xfrm>
            <a:custGeom>
              <a:avLst/>
              <a:gdLst/>
              <a:ahLst/>
              <a:cxnLst/>
              <a:rect l="l" t="t" r="r" b="b"/>
              <a:pathLst>
                <a:path w="2177" h="1734" extrusionOk="0">
                  <a:moveTo>
                    <a:pt x="129" y="0"/>
                  </a:moveTo>
                  <a:cubicBezTo>
                    <a:pt x="60" y="0"/>
                    <a:pt x="1" y="156"/>
                    <a:pt x="1" y="371"/>
                  </a:cubicBezTo>
                  <a:cubicBezTo>
                    <a:pt x="88" y="545"/>
                    <a:pt x="175" y="806"/>
                    <a:pt x="349" y="806"/>
                  </a:cubicBezTo>
                  <a:cubicBezTo>
                    <a:pt x="784" y="980"/>
                    <a:pt x="1306" y="1241"/>
                    <a:pt x="1741" y="1676"/>
                  </a:cubicBezTo>
                  <a:cubicBezTo>
                    <a:pt x="1813" y="1712"/>
                    <a:pt x="1886" y="1733"/>
                    <a:pt x="1945" y="1733"/>
                  </a:cubicBezTo>
                  <a:cubicBezTo>
                    <a:pt x="2030" y="1733"/>
                    <a:pt x="2089" y="1691"/>
                    <a:pt x="2089" y="1589"/>
                  </a:cubicBezTo>
                  <a:cubicBezTo>
                    <a:pt x="2176" y="1415"/>
                    <a:pt x="2089" y="1154"/>
                    <a:pt x="1915" y="980"/>
                  </a:cubicBezTo>
                  <a:cubicBezTo>
                    <a:pt x="1306" y="545"/>
                    <a:pt x="784" y="197"/>
                    <a:pt x="175" y="23"/>
                  </a:cubicBezTo>
                  <a:cubicBezTo>
                    <a:pt x="160" y="7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7758367" y="1851989"/>
              <a:ext cx="43028" cy="33838"/>
            </a:xfrm>
            <a:custGeom>
              <a:avLst/>
              <a:gdLst/>
              <a:ahLst/>
              <a:cxnLst/>
              <a:rect l="l" t="t" r="r" b="b"/>
              <a:pathLst>
                <a:path w="2177" h="1712" extrusionOk="0">
                  <a:moveTo>
                    <a:pt x="262" y="0"/>
                  </a:moveTo>
                  <a:cubicBezTo>
                    <a:pt x="88" y="0"/>
                    <a:pt x="1" y="175"/>
                    <a:pt x="1" y="349"/>
                  </a:cubicBezTo>
                  <a:cubicBezTo>
                    <a:pt x="88" y="610"/>
                    <a:pt x="262" y="784"/>
                    <a:pt x="349" y="871"/>
                  </a:cubicBezTo>
                  <a:cubicBezTo>
                    <a:pt x="784" y="958"/>
                    <a:pt x="1306" y="1306"/>
                    <a:pt x="1741" y="1654"/>
                  </a:cubicBezTo>
                  <a:cubicBezTo>
                    <a:pt x="1813" y="1690"/>
                    <a:pt x="1871" y="1711"/>
                    <a:pt x="1919" y="1711"/>
                  </a:cubicBezTo>
                  <a:cubicBezTo>
                    <a:pt x="1987" y="1711"/>
                    <a:pt x="2038" y="1669"/>
                    <a:pt x="2089" y="1567"/>
                  </a:cubicBezTo>
                  <a:cubicBezTo>
                    <a:pt x="2176" y="1393"/>
                    <a:pt x="2089" y="1132"/>
                    <a:pt x="1915" y="958"/>
                  </a:cubicBezTo>
                  <a:cubicBezTo>
                    <a:pt x="1306" y="523"/>
                    <a:pt x="784" y="175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758683" y="1827461"/>
              <a:ext cx="42712" cy="32553"/>
            </a:xfrm>
            <a:custGeom>
              <a:avLst/>
              <a:gdLst/>
              <a:ahLst/>
              <a:cxnLst/>
              <a:rect l="l" t="t" r="r" b="b"/>
              <a:pathLst>
                <a:path w="2161" h="1647" extrusionOk="0">
                  <a:moveTo>
                    <a:pt x="162" y="1"/>
                  </a:moveTo>
                  <a:cubicBezTo>
                    <a:pt x="47" y="1"/>
                    <a:pt x="0" y="156"/>
                    <a:pt x="72" y="371"/>
                  </a:cubicBezTo>
                  <a:cubicBezTo>
                    <a:pt x="72" y="545"/>
                    <a:pt x="246" y="806"/>
                    <a:pt x="333" y="806"/>
                  </a:cubicBezTo>
                  <a:cubicBezTo>
                    <a:pt x="855" y="980"/>
                    <a:pt x="1290" y="1241"/>
                    <a:pt x="1725" y="1590"/>
                  </a:cubicBezTo>
                  <a:cubicBezTo>
                    <a:pt x="1761" y="1626"/>
                    <a:pt x="1812" y="1647"/>
                    <a:pt x="1866" y="1647"/>
                  </a:cubicBezTo>
                  <a:cubicBezTo>
                    <a:pt x="1942" y="1647"/>
                    <a:pt x="2022" y="1604"/>
                    <a:pt x="2073" y="1503"/>
                  </a:cubicBezTo>
                  <a:cubicBezTo>
                    <a:pt x="2160" y="1328"/>
                    <a:pt x="2073" y="1067"/>
                    <a:pt x="1899" y="980"/>
                  </a:cubicBezTo>
                  <a:cubicBezTo>
                    <a:pt x="1290" y="458"/>
                    <a:pt x="768" y="197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7758367" y="1802103"/>
              <a:ext cx="41309" cy="32118"/>
            </a:xfrm>
            <a:custGeom>
              <a:avLst/>
              <a:gdLst/>
              <a:ahLst/>
              <a:cxnLst/>
              <a:rect l="l" t="t" r="r" b="b"/>
              <a:pathLst>
                <a:path w="2090" h="1625" extrusionOk="0">
                  <a:moveTo>
                    <a:pt x="262" y="1"/>
                  </a:moveTo>
                  <a:cubicBezTo>
                    <a:pt x="88" y="1"/>
                    <a:pt x="1" y="175"/>
                    <a:pt x="88" y="349"/>
                  </a:cubicBezTo>
                  <a:cubicBezTo>
                    <a:pt x="88" y="610"/>
                    <a:pt x="262" y="784"/>
                    <a:pt x="436" y="784"/>
                  </a:cubicBezTo>
                  <a:cubicBezTo>
                    <a:pt x="871" y="958"/>
                    <a:pt x="1306" y="1219"/>
                    <a:pt x="1741" y="1567"/>
                  </a:cubicBezTo>
                  <a:cubicBezTo>
                    <a:pt x="1777" y="1603"/>
                    <a:pt x="1828" y="1624"/>
                    <a:pt x="1882" y="1624"/>
                  </a:cubicBezTo>
                  <a:cubicBezTo>
                    <a:pt x="1958" y="1624"/>
                    <a:pt x="2038" y="1582"/>
                    <a:pt x="2089" y="1480"/>
                  </a:cubicBezTo>
                  <a:cubicBezTo>
                    <a:pt x="2089" y="1393"/>
                    <a:pt x="2002" y="1132"/>
                    <a:pt x="1915" y="958"/>
                  </a:cubicBezTo>
                  <a:cubicBezTo>
                    <a:pt x="1306" y="523"/>
                    <a:pt x="784" y="175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7758683" y="1777574"/>
              <a:ext cx="40993" cy="31011"/>
            </a:xfrm>
            <a:custGeom>
              <a:avLst/>
              <a:gdLst/>
              <a:ahLst/>
              <a:cxnLst/>
              <a:rect l="l" t="t" r="r" b="b"/>
              <a:pathLst>
                <a:path w="2074" h="1569" extrusionOk="0">
                  <a:moveTo>
                    <a:pt x="162" y="1"/>
                  </a:moveTo>
                  <a:cubicBezTo>
                    <a:pt x="47" y="1"/>
                    <a:pt x="0" y="157"/>
                    <a:pt x="72" y="372"/>
                  </a:cubicBezTo>
                  <a:cubicBezTo>
                    <a:pt x="159" y="546"/>
                    <a:pt x="246" y="720"/>
                    <a:pt x="420" y="807"/>
                  </a:cubicBezTo>
                  <a:cubicBezTo>
                    <a:pt x="855" y="894"/>
                    <a:pt x="1290" y="1155"/>
                    <a:pt x="1638" y="1503"/>
                  </a:cubicBezTo>
                  <a:cubicBezTo>
                    <a:pt x="1725" y="1546"/>
                    <a:pt x="1812" y="1568"/>
                    <a:pt x="1878" y="1568"/>
                  </a:cubicBezTo>
                  <a:cubicBezTo>
                    <a:pt x="1943" y="1568"/>
                    <a:pt x="1986" y="1546"/>
                    <a:pt x="1986" y="1503"/>
                  </a:cubicBezTo>
                  <a:cubicBezTo>
                    <a:pt x="2073" y="1329"/>
                    <a:pt x="1986" y="1068"/>
                    <a:pt x="1812" y="894"/>
                  </a:cubicBezTo>
                  <a:cubicBezTo>
                    <a:pt x="1290" y="459"/>
                    <a:pt x="768" y="111"/>
                    <a:pt x="246" y="23"/>
                  </a:cubicBezTo>
                  <a:cubicBezTo>
                    <a:pt x="215" y="8"/>
                    <a:pt x="187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7665491" y="2092352"/>
              <a:ext cx="113550" cy="175889"/>
            </a:xfrm>
            <a:custGeom>
              <a:avLst/>
              <a:gdLst/>
              <a:ahLst/>
              <a:cxnLst/>
              <a:rect l="l" t="t" r="r" b="b"/>
              <a:pathLst>
                <a:path w="5745" h="8899" extrusionOk="0">
                  <a:moveTo>
                    <a:pt x="908" y="1"/>
                  </a:moveTo>
                  <a:cubicBezTo>
                    <a:pt x="468" y="1"/>
                    <a:pt x="189" y="356"/>
                    <a:pt x="88" y="1067"/>
                  </a:cubicBezTo>
                  <a:cubicBezTo>
                    <a:pt x="1" y="2372"/>
                    <a:pt x="2263" y="6897"/>
                    <a:pt x="2263" y="6897"/>
                  </a:cubicBezTo>
                  <a:lnTo>
                    <a:pt x="5744" y="8899"/>
                  </a:lnTo>
                  <a:lnTo>
                    <a:pt x="5744" y="2024"/>
                  </a:lnTo>
                  <a:lnTo>
                    <a:pt x="5483" y="1850"/>
                  </a:lnTo>
                  <a:cubicBezTo>
                    <a:pt x="5414" y="1804"/>
                    <a:pt x="5327" y="1776"/>
                    <a:pt x="5236" y="1776"/>
                  </a:cubicBezTo>
                  <a:cubicBezTo>
                    <a:pt x="4983" y="1776"/>
                    <a:pt x="4700" y="1993"/>
                    <a:pt x="4700" y="2633"/>
                  </a:cubicBezTo>
                  <a:cubicBezTo>
                    <a:pt x="4700" y="2796"/>
                    <a:pt x="4655" y="2865"/>
                    <a:pt x="4575" y="2865"/>
                  </a:cubicBezTo>
                  <a:cubicBezTo>
                    <a:pt x="4183" y="2865"/>
                    <a:pt x="2956" y="1195"/>
                    <a:pt x="2089" y="545"/>
                  </a:cubicBezTo>
                  <a:cubicBezTo>
                    <a:pt x="1618" y="182"/>
                    <a:pt x="1222" y="1"/>
                    <a:pt x="908" y="1"/>
                  </a:cubicBezTo>
                  <a:close/>
                </a:path>
              </a:pathLst>
            </a:custGeom>
            <a:solidFill>
              <a:srgbClr val="E4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7779022" y="2132356"/>
              <a:ext cx="113530" cy="175454"/>
            </a:xfrm>
            <a:custGeom>
              <a:avLst/>
              <a:gdLst/>
              <a:ahLst/>
              <a:cxnLst/>
              <a:rect l="l" t="t" r="r" b="b"/>
              <a:pathLst>
                <a:path w="5744" h="8877" extrusionOk="0">
                  <a:moveTo>
                    <a:pt x="0" y="0"/>
                  </a:moveTo>
                  <a:lnTo>
                    <a:pt x="0" y="6875"/>
                  </a:lnTo>
                  <a:lnTo>
                    <a:pt x="3481" y="8876"/>
                  </a:lnTo>
                  <a:cubicBezTo>
                    <a:pt x="3481" y="8876"/>
                    <a:pt x="5744" y="6962"/>
                    <a:pt x="5657" y="5570"/>
                  </a:cubicBezTo>
                  <a:cubicBezTo>
                    <a:pt x="5483" y="4090"/>
                    <a:pt x="4786" y="3220"/>
                    <a:pt x="3655" y="2785"/>
                  </a:cubicBezTo>
                  <a:cubicBezTo>
                    <a:pt x="2611" y="2263"/>
                    <a:pt x="1044" y="2785"/>
                    <a:pt x="1044" y="1915"/>
                  </a:cubicBezTo>
                  <a:cubicBezTo>
                    <a:pt x="1044" y="957"/>
                    <a:pt x="522" y="261"/>
                    <a:pt x="261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7611434" y="1806866"/>
              <a:ext cx="141794" cy="56449"/>
            </a:xfrm>
            <a:custGeom>
              <a:avLst/>
              <a:gdLst/>
              <a:ahLst/>
              <a:cxnLst/>
              <a:rect l="l" t="t" r="r" b="b"/>
              <a:pathLst>
                <a:path w="7174" h="2856" extrusionOk="0">
                  <a:moveTo>
                    <a:pt x="3674" y="0"/>
                  </a:moveTo>
                  <a:cubicBezTo>
                    <a:pt x="1998" y="0"/>
                    <a:pt x="0" y="677"/>
                    <a:pt x="647" y="1065"/>
                  </a:cubicBezTo>
                  <a:cubicBezTo>
                    <a:pt x="647" y="1065"/>
                    <a:pt x="2101" y="394"/>
                    <a:pt x="3496" y="394"/>
                  </a:cubicBezTo>
                  <a:cubicBezTo>
                    <a:pt x="4233" y="394"/>
                    <a:pt x="4952" y="581"/>
                    <a:pt x="5433" y="1152"/>
                  </a:cubicBezTo>
                  <a:cubicBezTo>
                    <a:pt x="6394" y="2169"/>
                    <a:pt x="6840" y="2855"/>
                    <a:pt x="7036" y="2855"/>
                  </a:cubicBezTo>
                  <a:cubicBezTo>
                    <a:pt x="7142" y="2855"/>
                    <a:pt x="7174" y="2655"/>
                    <a:pt x="7174" y="2196"/>
                  </a:cubicBezTo>
                  <a:cubicBezTo>
                    <a:pt x="7174" y="2196"/>
                    <a:pt x="6739" y="978"/>
                    <a:pt x="5172" y="282"/>
                  </a:cubicBezTo>
                  <a:cubicBezTo>
                    <a:pt x="4793" y="81"/>
                    <a:pt x="4253" y="0"/>
                    <a:pt x="3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7617640" y="1834043"/>
              <a:ext cx="133868" cy="54314"/>
            </a:xfrm>
            <a:custGeom>
              <a:avLst/>
              <a:gdLst/>
              <a:ahLst/>
              <a:cxnLst/>
              <a:rect l="l" t="t" r="r" b="b"/>
              <a:pathLst>
                <a:path w="6773" h="2748" extrusionOk="0">
                  <a:moveTo>
                    <a:pt x="3742" y="0"/>
                  </a:moveTo>
                  <a:cubicBezTo>
                    <a:pt x="2092" y="0"/>
                    <a:pt x="0" y="791"/>
                    <a:pt x="681" y="995"/>
                  </a:cubicBezTo>
                  <a:cubicBezTo>
                    <a:pt x="684" y="998"/>
                    <a:pt x="688" y="999"/>
                    <a:pt x="695" y="999"/>
                  </a:cubicBezTo>
                  <a:cubicBezTo>
                    <a:pt x="851" y="999"/>
                    <a:pt x="2154" y="383"/>
                    <a:pt x="3415" y="383"/>
                  </a:cubicBezTo>
                  <a:cubicBezTo>
                    <a:pt x="4082" y="383"/>
                    <a:pt x="4738" y="555"/>
                    <a:pt x="5206" y="1083"/>
                  </a:cubicBezTo>
                  <a:cubicBezTo>
                    <a:pt x="6052" y="2098"/>
                    <a:pt x="6460" y="2747"/>
                    <a:pt x="6642" y="2747"/>
                  </a:cubicBezTo>
                  <a:cubicBezTo>
                    <a:pt x="6740" y="2747"/>
                    <a:pt x="6773" y="2556"/>
                    <a:pt x="6773" y="2127"/>
                  </a:cubicBezTo>
                  <a:cubicBezTo>
                    <a:pt x="6773" y="2127"/>
                    <a:pt x="6425" y="908"/>
                    <a:pt x="4945" y="212"/>
                  </a:cubicBezTo>
                  <a:cubicBezTo>
                    <a:pt x="4624" y="61"/>
                    <a:pt x="4200" y="0"/>
                    <a:pt x="3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7623985" y="1861734"/>
              <a:ext cx="127524" cy="50005"/>
            </a:xfrm>
            <a:custGeom>
              <a:avLst/>
              <a:gdLst/>
              <a:ahLst/>
              <a:cxnLst/>
              <a:rect l="l" t="t" r="r" b="b"/>
              <a:pathLst>
                <a:path w="6452" h="2530" extrusionOk="0">
                  <a:moveTo>
                    <a:pt x="3631" y="1"/>
                  </a:moveTo>
                  <a:cubicBezTo>
                    <a:pt x="2057" y="1"/>
                    <a:pt x="1" y="849"/>
                    <a:pt x="621" y="987"/>
                  </a:cubicBezTo>
                  <a:cubicBezTo>
                    <a:pt x="853" y="987"/>
                    <a:pt x="2091" y="329"/>
                    <a:pt x="3277" y="329"/>
                  </a:cubicBezTo>
                  <a:cubicBezTo>
                    <a:pt x="3870" y="329"/>
                    <a:pt x="4450" y="494"/>
                    <a:pt x="4885" y="987"/>
                  </a:cubicBezTo>
                  <a:cubicBezTo>
                    <a:pt x="5725" y="1938"/>
                    <a:pt x="6133" y="2530"/>
                    <a:pt x="6317" y="2530"/>
                  </a:cubicBezTo>
                  <a:cubicBezTo>
                    <a:pt x="6419" y="2530"/>
                    <a:pt x="6452" y="2348"/>
                    <a:pt x="6452" y="1944"/>
                  </a:cubicBezTo>
                  <a:cubicBezTo>
                    <a:pt x="6452" y="1944"/>
                    <a:pt x="6104" y="900"/>
                    <a:pt x="4711" y="204"/>
                  </a:cubicBezTo>
                  <a:cubicBezTo>
                    <a:pt x="4422" y="59"/>
                    <a:pt x="4043" y="1"/>
                    <a:pt x="3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7629499" y="1887645"/>
              <a:ext cx="120290" cy="48721"/>
            </a:xfrm>
            <a:custGeom>
              <a:avLst/>
              <a:gdLst/>
              <a:ahLst/>
              <a:cxnLst/>
              <a:rect l="l" t="t" r="r" b="b"/>
              <a:pathLst>
                <a:path w="6086" h="2465" extrusionOk="0">
                  <a:moveTo>
                    <a:pt x="3291" y="1"/>
                  </a:moveTo>
                  <a:cubicBezTo>
                    <a:pt x="1824" y="1"/>
                    <a:pt x="0" y="646"/>
                    <a:pt x="603" y="981"/>
                  </a:cubicBezTo>
                  <a:cubicBezTo>
                    <a:pt x="690" y="1030"/>
                    <a:pt x="794" y="1050"/>
                    <a:pt x="910" y="1050"/>
                  </a:cubicBezTo>
                  <a:cubicBezTo>
                    <a:pt x="1541" y="1050"/>
                    <a:pt x="2559" y="448"/>
                    <a:pt x="3487" y="448"/>
                  </a:cubicBezTo>
                  <a:cubicBezTo>
                    <a:pt x="3926" y="448"/>
                    <a:pt x="4345" y="583"/>
                    <a:pt x="4693" y="981"/>
                  </a:cubicBezTo>
                  <a:cubicBezTo>
                    <a:pt x="5488" y="1890"/>
                    <a:pt x="5839" y="2465"/>
                    <a:pt x="5986" y="2465"/>
                  </a:cubicBezTo>
                  <a:cubicBezTo>
                    <a:pt x="6065" y="2465"/>
                    <a:pt x="6086" y="2301"/>
                    <a:pt x="6086" y="1938"/>
                  </a:cubicBezTo>
                  <a:cubicBezTo>
                    <a:pt x="6086" y="1938"/>
                    <a:pt x="5738" y="894"/>
                    <a:pt x="4432" y="198"/>
                  </a:cubicBezTo>
                  <a:cubicBezTo>
                    <a:pt x="4133" y="58"/>
                    <a:pt x="3728" y="1"/>
                    <a:pt x="3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7636180" y="1914921"/>
              <a:ext cx="113609" cy="45598"/>
            </a:xfrm>
            <a:custGeom>
              <a:avLst/>
              <a:gdLst/>
              <a:ahLst/>
              <a:cxnLst/>
              <a:rect l="l" t="t" r="r" b="b"/>
              <a:pathLst>
                <a:path w="5748" h="2307" extrusionOk="0">
                  <a:moveTo>
                    <a:pt x="3028" y="1"/>
                  </a:moveTo>
                  <a:cubicBezTo>
                    <a:pt x="1660" y="1"/>
                    <a:pt x="1" y="578"/>
                    <a:pt x="526" y="907"/>
                  </a:cubicBezTo>
                  <a:cubicBezTo>
                    <a:pt x="617" y="957"/>
                    <a:pt x="724" y="978"/>
                    <a:pt x="842" y="978"/>
                  </a:cubicBezTo>
                  <a:cubicBezTo>
                    <a:pt x="1455" y="978"/>
                    <a:pt x="2397" y="412"/>
                    <a:pt x="3251" y="412"/>
                  </a:cubicBezTo>
                  <a:cubicBezTo>
                    <a:pt x="3653" y="412"/>
                    <a:pt x="4035" y="537"/>
                    <a:pt x="4355" y="907"/>
                  </a:cubicBezTo>
                  <a:cubicBezTo>
                    <a:pt x="5145" y="1753"/>
                    <a:pt x="5496" y="2307"/>
                    <a:pt x="5645" y="2307"/>
                  </a:cubicBezTo>
                  <a:cubicBezTo>
                    <a:pt x="5726" y="2307"/>
                    <a:pt x="5748" y="2144"/>
                    <a:pt x="5748" y="1777"/>
                  </a:cubicBezTo>
                  <a:cubicBezTo>
                    <a:pt x="5748" y="1777"/>
                    <a:pt x="5400" y="819"/>
                    <a:pt x="4181" y="210"/>
                  </a:cubicBezTo>
                  <a:cubicBezTo>
                    <a:pt x="3883" y="61"/>
                    <a:pt x="3471" y="1"/>
                    <a:pt x="3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7642841" y="1942177"/>
              <a:ext cx="105229" cy="42969"/>
            </a:xfrm>
            <a:custGeom>
              <a:avLst/>
              <a:gdLst/>
              <a:ahLst/>
              <a:cxnLst/>
              <a:rect l="l" t="t" r="r" b="b"/>
              <a:pathLst>
                <a:path w="5324" h="2174" extrusionOk="0">
                  <a:moveTo>
                    <a:pt x="2728" y="0"/>
                  </a:moveTo>
                  <a:cubicBezTo>
                    <a:pt x="1449" y="0"/>
                    <a:pt x="1" y="512"/>
                    <a:pt x="451" y="833"/>
                  </a:cubicBezTo>
                  <a:cubicBezTo>
                    <a:pt x="523" y="869"/>
                    <a:pt x="608" y="885"/>
                    <a:pt x="703" y="885"/>
                  </a:cubicBezTo>
                  <a:cubicBezTo>
                    <a:pt x="1256" y="885"/>
                    <a:pt x="2155" y="361"/>
                    <a:pt x="2993" y="361"/>
                  </a:cubicBezTo>
                  <a:cubicBezTo>
                    <a:pt x="3392" y="361"/>
                    <a:pt x="3778" y="480"/>
                    <a:pt x="4105" y="833"/>
                  </a:cubicBezTo>
                  <a:cubicBezTo>
                    <a:pt x="4794" y="1636"/>
                    <a:pt x="5104" y="2174"/>
                    <a:pt x="5235" y="2174"/>
                  </a:cubicBezTo>
                  <a:cubicBezTo>
                    <a:pt x="5304" y="2174"/>
                    <a:pt x="5324" y="2030"/>
                    <a:pt x="5324" y="1703"/>
                  </a:cubicBezTo>
                  <a:cubicBezTo>
                    <a:pt x="5324" y="1703"/>
                    <a:pt x="5063" y="746"/>
                    <a:pt x="3931" y="224"/>
                  </a:cubicBezTo>
                  <a:cubicBezTo>
                    <a:pt x="3613" y="64"/>
                    <a:pt x="3181" y="0"/>
                    <a:pt x="2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7649442" y="1968939"/>
              <a:ext cx="98627" cy="40360"/>
            </a:xfrm>
            <a:custGeom>
              <a:avLst/>
              <a:gdLst/>
              <a:ahLst/>
              <a:cxnLst/>
              <a:rect l="l" t="t" r="r" b="b"/>
              <a:pathLst>
                <a:path w="4990" h="2042" extrusionOk="0">
                  <a:moveTo>
                    <a:pt x="2639" y="1"/>
                  </a:moveTo>
                  <a:cubicBezTo>
                    <a:pt x="1458" y="1"/>
                    <a:pt x="0" y="519"/>
                    <a:pt x="465" y="784"/>
                  </a:cubicBezTo>
                  <a:cubicBezTo>
                    <a:pt x="532" y="822"/>
                    <a:pt x="612" y="839"/>
                    <a:pt x="704" y="839"/>
                  </a:cubicBezTo>
                  <a:cubicBezTo>
                    <a:pt x="1208" y="839"/>
                    <a:pt x="2047" y="350"/>
                    <a:pt x="2801" y="350"/>
                  </a:cubicBezTo>
                  <a:cubicBezTo>
                    <a:pt x="3159" y="350"/>
                    <a:pt x="3497" y="460"/>
                    <a:pt x="3771" y="784"/>
                  </a:cubicBezTo>
                  <a:cubicBezTo>
                    <a:pt x="4455" y="1525"/>
                    <a:pt x="4766" y="2042"/>
                    <a:pt x="4899" y="2042"/>
                  </a:cubicBezTo>
                  <a:cubicBezTo>
                    <a:pt x="4969" y="2042"/>
                    <a:pt x="4990" y="1898"/>
                    <a:pt x="4990" y="1567"/>
                  </a:cubicBezTo>
                  <a:cubicBezTo>
                    <a:pt x="4990" y="1567"/>
                    <a:pt x="4729" y="697"/>
                    <a:pt x="3597" y="175"/>
                  </a:cubicBezTo>
                  <a:cubicBezTo>
                    <a:pt x="3349" y="51"/>
                    <a:pt x="3008" y="1"/>
                    <a:pt x="2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7654818" y="1996195"/>
              <a:ext cx="93251" cy="37376"/>
            </a:xfrm>
            <a:custGeom>
              <a:avLst/>
              <a:gdLst/>
              <a:ahLst/>
              <a:cxnLst/>
              <a:rect l="l" t="t" r="r" b="b"/>
              <a:pathLst>
                <a:path w="4718" h="1891" extrusionOk="0">
                  <a:moveTo>
                    <a:pt x="2394" y="1"/>
                  </a:moveTo>
                  <a:cubicBezTo>
                    <a:pt x="1279" y="1"/>
                    <a:pt x="1" y="452"/>
                    <a:pt x="454" y="711"/>
                  </a:cubicBezTo>
                  <a:cubicBezTo>
                    <a:pt x="524" y="751"/>
                    <a:pt x="608" y="768"/>
                    <a:pt x="702" y="768"/>
                  </a:cubicBezTo>
                  <a:cubicBezTo>
                    <a:pt x="1189" y="768"/>
                    <a:pt x="1956" y="315"/>
                    <a:pt x="2663" y="315"/>
                  </a:cubicBezTo>
                  <a:cubicBezTo>
                    <a:pt x="2996" y="315"/>
                    <a:pt x="3316" y="415"/>
                    <a:pt x="3586" y="711"/>
                  </a:cubicBezTo>
                  <a:cubicBezTo>
                    <a:pt x="4211" y="1449"/>
                    <a:pt x="4502" y="1891"/>
                    <a:pt x="4629" y="1891"/>
                  </a:cubicBezTo>
                  <a:cubicBezTo>
                    <a:pt x="4697" y="1891"/>
                    <a:pt x="4718" y="1766"/>
                    <a:pt x="4718" y="1494"/>
                  </a:cubicBezTo>
                  <a:cubicBezTo>
                    <a:pt x="4718" y="1494"/>
                    <a:pt x="4457" y="624"/>
                    <a:pt x="3412" y="188"/>
                  </a:cubicBezTo>
                  <a:cubicBezTo>
                    <a:pt x="3144" y="54"/>
                    <a:pt x="2779" y="1"/>
                    <a:pt x="2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660965" y="2022937"/>
              <a:ext cx="85385" cy="34786"/>
            </a:xfrm>
            <a:custGeom>
              <a:avLst/>
              <a:gdLst/>
              <a:ahLst/>
              <a:cxnLst/>
              <a:rect l="l" t="t" r="r" b="b"/>
              <a:pathLst>
                <a:path w="4320" h="1760" extrusionOk="0">
                  <a:moveTo>
                    <a:pt x="2365" y="1"/>
                  </a:moveTo>
                  <a:cubicBezTo>
                    <a:pt x="1308" y="1"/>
                    <a:pt x="1" y="461"/>
                    <a:pt x="404" y="663"/>
                  </a:cubicBezTo>
                  <a:cubicBezTo>
                    <a:pt x="468" y="706"/>
                    <a:pt x="547" y="724"/>
                    <a:pt x="638" y="724"/>
                  </a:cubicBezTo>
                  <a:cubicBezTo>
                    <a:pt x="1077" y="724"/>
                    <a:pt x="1789" y="305"/>
                    <a:pt x="2440" y="305"/>
                  </a:cubicBezTo>
                  <a:cubicBezTo>
                    <a:pt x="2743" y="305"/>
                    <a:pt x="3033" y="396"/>
                    <a:pt x="3275" y="663"/>
                  </a:cubicBezTo>
                  <a:cubicBezTo>
                    <a:pt x="3839" y="1339"/>
                    <a:pt x="4111" y="1760"/>
                    <a:pt x="4232" y="1760"/>
                  </a:cubicBezTo>
                  <a:cubicBezTo>
                    <a:pt x="4298" y="1760"/>
                    <a:pt x="4320" y="1635"/>
                    <a:pt x="4320" y="1359"/>
                  </a:cubicBezTo>
                  <a:cubicBezTo>
                    <a:pt x="4320" y="1359"/>
                    <a:pt x="4059" y="663"/>
                    <a:pt x="3188" y="141"/>
                  </a:cubicBezTo>
                  <a:cubicBezTo>
                    <a:pt x="2970" y="41"/>
                    <a:pt x="2678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667646" y="2050213"/>
              <a:ext cx="78704" cy="32217"/>
            </a:xfrm>
            <a:custGeom>
              <a:avLst/>
              <a:gdLst/>
              <a:ahLst/>
              <a:cxnLst/>
              <a:rect l="l" t="t" r="r" b="b"/>
              <a:pathLst>
                <a:path w="3982" h="1630" extrusionOk="0">
                  <a:moveTo>
                    <a:pt x="2065" y="1"/>
                  </a:moveTo>
                  <a:cubicBezTo>
                    <a:pt x="1143" y="1"/>
                    <a:pt x="0" y="392"/>
                    <a:pt x="327" y="588"/>
                  </a:cubicBezTo>
                  <a:cubicBezTo>
                    <a:pt x="396" y="634"/>
                    <a:pt x="480" y="653"/>
                    <a:pt x="575" y="653"/>
                  </a:cubicBezTo>
                  <a:cubicBezTo>
                    <a:pt x="992" y="653"/>
                    <a:pt x="1630" y="300"/>
                    <a:pt x="2211" y="300"/>
                  </a:cubicBezTo>
                  <a:cubicBezTo>
                    <a:pt x="2510" y="300"/>
                    <a:pt x="2794" y="393"/>
                    <a:pt x="3025" y="675"/>
                  </a:cubicBezTo>
                  <a:cubicBezTo>
                    <a:pt x="3538" y="1246"/>
                    <a:pt x="3790" y="1630"/>
                    <a:pt x="3902" y="1630"/>
                  </a:cubicBezTo>
                  <a:cubicBezTo>
                    <a:pt x="3961" y="1630"/>
                    <a:pt x="3982" y="1524"/>
                    <a:pt x="3982" y="1284"/>
                  </a:cubicBezTo>
                  <a:cubicBezTo>
                    <a:pt x="3982" y="1284"/>
                    <a:pt x="3721" y="588"/>
                    <a:pt x="2850" y="153"/>
                  </a:cubicBezTo>
                  <a:cubicBezTo>
                    <a:pt x="2655" y="44"/>
                    <a:pt x="2372" y="1"/>
                    <a:pt x="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7674524" y="2077745"/>
              <a:ext cx="70106" cy="28837"/>
            </a:xfrm>
            <a:custGeom>
              <a:avLst/>
              <a:gdLst/>
              <a:ahLst/>
              <a:cxnLst/>
              <a:rect l="l" t="t" r="r" b="b"/>
              <a:pathLst>
                <a:path w="3547" h="1459" extrusionOk="0">
                  <a:moveTo>
                    <a:pt x="1844" y="0"/>
                  </a:moveTo>
                  <a:cubicBezTo>
                    <a:pt x="996" y="0"/>
                    <a:pt x="1" y="392"/>
                    <a:pt x="327" y="588"/>
                  </a:cubicBezTo>
                  <a:cubicBezTo>
                    <a:pt x="374" y="616"/>
                    <a:pt x="430" y="628"/>
                    <a:pt x="494" y="628"/>
                  </a:cubicBezTo>
                  <a:cubicBezTo>
                    <a:pt x="850" y="628"/>
                    <a:pt x="1445" y="253"/>
                    <a:pt x="2009" y="253"/>
                  </a:cubicBezTo>
                  <a:cubicBezTo>
                    <a:pt x="2277" y="253"/>
                    <a:pt x="2538" y="337"/>
                    <a:pt x="2764" y="588"/>
                  </a:cubicBezTo>
                  <a:cubicBezTo>
                    <a:pt x="3216" y="1097"/>
                    <a:pt x="3411" y="1459"/>
                    <a:pt x="3492" y="1459"/>
                  </a:cubicBezTo>
                  <a:cubicBezTo>
                    <a:pt x="3536" y="1459"/>
                    <a:pt x="3547" y="1353"/>
                    <a:pt x="3547" y="1110"/>
                  </a:cubicBezTo>
                  <a:cubicBezTo>
                    <a:pt x="3547" y="1110"/>
                    <a:pt x="3373" y="501"/>
                    <a:pt x="2589" y="152"/>
                  </a:cubicBezTo>
                  <a:cubicBezTo>
                    <a:pt x="2394" y="44"/>
                    <a:pt x="2127" y="0"/>
                    <a:pt x="1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7803095" y="1873929"/>
              <a:ext cx="135193" cy="132584"/>
            </a:xfrm>
            <a:custGeom>
              <a:avLst/>
              <a:gdLst/>
              <a:ahLst/>
              <a:cxnLst/>
              <a:rect l="l" t="t" r="r" b="b"/>
              <a:pathLst>
                <a:path w="6840" h="6708" extrusionOk="0">
                  <a:moveTo>
                    <a:pt x="564" y="1"/>
                  </a:moveTo>
                  <a:cubicBezTo>
                    <a:pt x="126" y="1"/>
                    <a:pt x="0" y="283"/>
                    <a:pt x="0" y="283"/>
                  </a:cubicBezTo>
                  <a:cubicBezTo>
                    <a:pt x="0" y="1066"/>
                    <a:pt x="94" y="1223"/>
                    <a:pt x="470" y="1223"/>
                  </a:cubicBezTo>
                  <a:cubicBezTo>
                    <a:pt x="721" y="1223"/>
                    <a:pt x="1097" y="1153"/>
                    <a:pt x="1654" y="1153"/>
                  </a:cubicBezTo>
                  <a:cubicBezTo>
                    <a:pt x="3133" y="1153"/>
                    <a:pt x="6005" y="6200"/>
                    <a:pt x="6440" y="6635"/>
                  </a:cubicBezTo>
                  <a:cubicBezTo>
                    <a:pt x="6495" y="6684"/>
                    <a:pt x="6531" y="6708"/>
                    <a:pt x="6550" y="6708"/>
                  </a:cubicBezTo>
                  <a:cubicBezTo>
                    <a:pt x="6840" y="6708"/>
                    <a:pt x="3383" y="1523"/>
                    <a:pt x="1915" y="544"/>
                  </a:cubicBezTo>
                  <a:cubicBezTo>
                    <a:pt x="1288" y="126"/>
                    <a:pt x="857" y="1"/>
                    <a:pt x="5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7803095" y="1900473"/>
              <a:ext cx="132524" cy="124243"/>
            </a:xfrm>
            <a:custGeom>
              <a:avLst/>
              <a:gdLst/>
              <a:ahLst/>
              <a:cxnLst/>
              <a:rect l="l" t="t" r="r" b="b"/>
              <a:pathLst>
                <a:path w="6705" h="6286" extrusionOk="0">
                  <a:moveTo>
                    <a:pt x="568" y="1"/>
                  </a:moveTo>
                  <a:cubicBezTo>
                    <a:pt x="153" y="1"/>
                    <a:pt x="0" y="245"/>
                    <a:pt x="0" y="245"/>
                  </a:cubicBezTo>
                  <a:cubicBezTo>
                    <a:pt x="0" y="956"/>
                    <a:pt x="89" y="1104"/>
                    <a:pt x="440" y="1104"/>
                  </a:cubicBezTo>
                  <a:cubicBezTo>
                    <a:pt x="690" y="1104"/>
                    <a:pt x="1074" y="1028"/>
                    <a:pt x="1654" y="1028"/>
                  </a:cubicBezTo>
                  <a:cubicBezTo>
                    <a:pt x="2959" y="1115"/>
                    <a:pt x="5744" y="5989"/>
                    <a:pt x="6179" y="6250"/>
                  </a:cubicBezTo>
                  <a:cubicBezTo>
                    <a:pt x="6220" y="6274"/>
                    <a:pt x="6250" y="6286"/>
                    <a:pt x="6271" y="6286"/>
                  </a:cubicBezTo>
                  <a:cubicBezTo>
                    <a:pt x="6705" y="6286"/>
                    <a:pt x="3238" y="1419"/>
                    <a:pt x="1828" y="506"/>
                  </a:cubicBezTo>
                  <a:cubicBezTo>
                    <a:pt x="1261" y="116"/>
                    <a:pt x="852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7804815" y="1926286"/>
              <a:ext cx="125152" cy="118886"/>
            </a:xfrm>
            <a:custGeom>
              <a:avLst/>
              <a:gdLst/>
              <a:ahLst/>
              <a:cxnLst/>
              <a:rect l="l" t="t" r="r" b="b"/>
              <a:pathLst>
                <a:path w="6332" h="6015" extrusionOk="0">
                  <a:moveTo>
                    <a:pt x="512" y="0"/>
                  </a:moveTo>
                  <a:cubicBezTo>
                    <a:pt x="123" y="0"/>
                    <a:pt x="1" y="244"/>
                    <a:pt x="1" y="244"/>
                  </a:cubicBezTo>
                  <a:cubicBezTo>
                    <a:pt x="1" y="945"/>
                    <a:pt x="67" y="1078"/>
                    <a:pt x="428" y="1078"/>
                  </a:cubicBezTo>
                  <a:cubicBezTo>
                    <a:pt x="650" y="1078"/>
                    <a:pt x="983" y="1028"/>
                    <a:pt x="1480" y="1028"/>
                  </a:cubicBezTo>
                  <a:cubicBezTo>
                    <a:pt x="2785" y="1028"/>
                    <a:pt x="5483" y="5814"/>
                    <a:pt x="5831" y="5988"/>
                  </a:cubicBezTo>
                  <a:cubicBezTo>
                    <a:pt x="5863" y="6006"/>
                    <a:pt x="5888" y="6015"/>
                    <a:pt x="5907" y="6015"/>
                  </a:cubicBezTo>
                  <a:cubicBezTo>
                    <a:pt x="6331" y="6015"/>
                    <a:pt x="3076" y="1340"/>
                    <a:pt x="1741" y="506"/>
                  </a:cubicBezTo>
                  <a:cubicBezTo>
                    <a:pt x="1174" y="116"/>
                    <a:pt x="780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7804815" y="1952811"/>
              <a:ext cx="118175" cy="111316"/>
            </a:xfrm>
            <a:custGeom>
              <a:avLst/>
              <a:gdLst/>
              <a:ahLst/>
              <a:cxnLst/>
              <a:rect l="l" t="t" r="r" b="b"/>
              <a:pathLst>
                <a:path w="5979" h="5632" extrusionOk="0">
                  <a:moveTo>
                    <a:pt x="477" y="1"/>
                  </a:moveTo>
                  <a:cubicBezTo>
                    <a:pt x="119" y="1"/>
                    <a:pt x="1" y="208"/>
                    <a:pt x="1" y="208"/>
                  </a:cubicBezTo>
                  <a:cubicBezTo>
                    <a:pt x="1" y="847"/>
                    <a:pt x="56" y="986"/>
                    <a:pt x="340" y="986"/>
                  </a:cubicBezTo>
                  <a:cubicBezTo>
                    <a:pt x="559" y="986"/>
                    <a:pt x="912" y="904"/>
                    <a:pt x="1480" y="904"/>
                  </a:cubicBezTo>
                  <a:cubicBezTo>
                    <a:pt x="2698" y="991"/>
                    <a:pt x="4787" y="5168"/>
                    <a:pt x="5483" y="5603"/>
                  </a:cubicBezTo>
                  <a:cubicBezTo>
                    <a:pt x="5517" y="5622"/>
                    <a:pt x="5544" y="5632"/>
                    <a:pt x="5563" y="5632"/>
                  </a:cubicBezTo>
                  <a:cubicBezTo>
                    <a:pt x="5979" y="5632"/>
                    <a:pt x="2902" y="1301"/>
                    <a:pt x="1654" y="469"/>
                  </a:cubicBezTo>
                  <a:cubicBezTo>
                    <a:pt x="1110" y="106"/>
                    <a:pt x="73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804815" y="1978248"/>
              <a:ext cx="111455" cy="104834"/>
            </a:xfrm>
            <a:custGeom>
              <a:avLst/>
              <a:gdLst/>
              <a:ahLst/>
              <a:cxnLst/>
              <a:rect l="l" t="t" r="r" b="b"/>
              <a:pathLst>
                <a:path w="5639" h="5304" extrusionOk="0">
                  <a:moveTo>
                    <a:pt x="505" y="0"/>
                  </a:moveTo>
                  <a:cubicBezTo>
                    <a:pt x="129" y="0"/>
                    <a:pt x="1" y="226"/>
                    <a:pt x="1" y="226"/>
                  </a:cubicBezTo>
                  <a:cubicBezTo>
                    <a:pt x="1" y="853"/>
                    <a:pt x="95" y="978"/>
                    <a:pt x="414" y="978"/>
                  </a:cubicBezTo>
                  <a:cubicBezTo>
                    <a:pt x="627" y="978"/>
                    <a:pt x="940" y="922"/>
                    <a:pt x="1393" y="922"/>
                  </a:cubicBezTo>
                  <a:cubicBezTo>
                    <a:pt x="2524" y="922"/>
                    <a:pt x="4526" y="4925"/>
                    <a:pt x="5222" y="5273"/>
                  </a:cubicBezTo>
                  <a:cubicBezTo>
                    <a:pt x="5254" y="5294"/>
                    <a:pt x="5279" y="5303"/>
                    <a:pt x="5295" y="5303"/>
                  </a:cubicBezTo>
                  <a:cubicBezTo>
                    <a:pt x="5638" y="5303"/>
                    <a:pt x="2812" y="1230"/>
                    <a:pt x="1567" y="400"/>
                  </a:cubicBezTo>
                  <a:cubicBezTo>
                    <a:pt x="1090" y="94"/>
                    <a:pt x="747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7806534" y="2004042"/>
              <a:ext cx="105506" cy="99497"/>
            </a:xfrm>
            <a:custGeom>
              <a:avLst/>
              <a:gdLst/>
              <a:ahLst/>
              <a:cxnLst/>
              <a:rect l="l" t="t" r="r" b="b"/>
              <a:pathLst>
                <a:path w="5338" h="5034" extrusionOk="0">
                  <a:moveTo>
                    <a:pt x="448" y="1"/>
                  </a:moveTo>
                  <a:cubicBezTo>
                    <a:pt x="97" y="1"/>
                    <a:pt x="1" y="227"/>
                    <a:pt x="1" y="227"/>
                  </a:cubicBezTo>
                  <a:cubicBezTo>
                    <a:pt x="1" y="781"/>
                    <a:pt x="59" y="897"/>
                    <a:pt x="311" y="897"/>
                  </a:cubicBezTo>
                  <a:cubicBezTo>
                    <a:pt x="494" y="897"/>
                    <a:pt x="779" y="836"/>
                    <a:pt x="1219" y="836"/>
                  </a:cubicBezTo>
                  <a:cubicBezTo>
                    <a:pt x="2350" y="923"/>
                    <a:pt x="4178" y="4578"/>
                    <a:pt x="4874" y="5013"/>
                  </a:cubicBezTo>
                  <a:cubicBezTo>
                    <a:pt x="4902" y="5027"/>
                    <a:pt x="4923" y="5033"/>
                    <a:pt x="4940" y="5033"/>
                  </a:cubicBezTo>
                  <a:cubicBezTo>
                    <a:pt x="5337" y="5033"/>
                    <a:pt x="2566" y="1153"/>
                    <a:pt x="1480" y="401"/>
                  </a:cubicBezTo>
                  <a:cubicBezTo>
                    <a:pt x="1003" y="94"/>
                    <a:pt x="673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7806534" y="2030586"/>
              <a:ext cx="98608" cy="91887"/>
            </a:xfrm>
            <a:custGeom>
              <a:avLst/>
              <a:gdLst/>
              <a:ahLst/>
              <a:cxnLst/>
              <a:rect l="l" t="t" r="r" b="b"/>
              <a:pathLst>
                <a:path w="4989" h="4649" extrusionOk="0">
                  <a:moveTo>
                    <a:pt x="414" y="1"/>
                  </a:moveTo>
                  <a:cubicBezTo>
                    <a:pt x="95" y="1"/>
                    <a:pt x="1" y="189"/>
                    <a:pt x="1" y="189"/>
                  </a:cubicBezTo>
                  <a:cubicBezTo>
                    <a:pt x="1" y="733"/>
                    <a:pt x="69" y="835"/>
                    <a:pt x="374" y="835"/>
                  </a:cubicBezTo>
                  <a:cubicBezTo>
                    <a:pt x="558" y="835"/>
                    <a:pt x="827" y="798"/>
                    <a:pt x="1219" y="798"/>
                  </a:cubicBezTo>
                  <a:cubicBezTo>
                    <a:pt x="2263" y="798"/>
                    <a:pt x="3917" y="4279"/>
                    <a:pt x="4613" y="4627"/>
                  </a:cubicBezTo>
                  <a:cubicBezTo>
                    <a:pt x="4639" y="4642"/>
                    <a:pt x="4658" y="4649"/>
                    <a:pt x="4672" y="4649"/>
                  </a:cubicBezTo>
                  <a:cubicBezTo>
                    <a:pt x="4989" y="4649"/>
                    <a:pt x="2393" y="1030"/>
                    <a:pt x="1393" y="363"/>
                  </a:cubicBezTo>
                  <a:cubicBezTo>
                    <a:pt x="940" y="84"/>
                    <a:pt x="627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7808254" y="2056399"/>
              <a:ext cx="91156" cy="86551"/>
            </a:xfrm>
            <a:custGeom>
              <a:avLst/>
              <a:gdLst/>
              <a:ahLst/>
              <a:cxnLst/>
              <a:rect l="l" t="t" r="r" b="b"/>
              <a:pathLst>
                <a:path w="4612" h="4379" extrusionOk="0">
                  <a:moveTo>
                    <a:pt x="376" y="0"/>
                  </a:moveTo>
                  <a:cubicBezTo>
                    <a:pt x="95" y="0"/>
                    <a:pt x="1" y="188"/>
                    <a:pt x="1" y="188"/>
                  </a:cubicBezTo>
                  <a:cubicBezTo>
                    <a:pt x="1" y="658"/>
                    <a:pt x="63" y="752"/>
                    <a:pt x="301" y="752"/>
                  </a:cubicBezTo>
                  <a:cubicBezTo>
                    <a:pt x="460" y="752"/>
                    <a:pt x="697" y="710"/>
                    <a:pt x="1045" y="710"/>
                  </a:cubicBezTo>
                  <a:cubicBezTo>
                    <a:pt x="2002" y="797"/>
                    <a:pt x="3655" y="4017"/>
                    <a:pt x="4178" y="4365"/>
                  </a:cubicBezTo>
                  <a:cubicBezTo>
                    <a:pt x="4199" y="4374"/>
                    <a:pt x="4217" y="4379"/>
                    <a:pt x="4230" y="4379"/>
                  </a:cubicBezTo>
                  <a:cubicBezTo>
                    <a:pt x="4611" y="4379"/>
                    <a:pt x="2226" y="1034"/>
                    <a:pt x="1219" y="362"/>
                  </a:cubicBezTo>
                  <a:cubicBezTo>
                    <a:pt x="836" y="84"/>
                    <a:pt x="564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7808254" y="2082924"/>
              <a:ext cx="83290" cy="79179"/>
            </a:xfrm>
            <a:custGeom>
              <a:avLst/>
              <a:gdLst/>
              <a:ahLst/>
              <a:cxnLst/>
              <a:rect l="l" t="t" r="r" b="b"/>
              <a:pathLst>
                <a:path w="4214" h="4006" extrusionOk="0">
                  <a:moveTo>
                    <a:pt x="360" y="1"/>
                  </a:moveTo>
                  <a:cubicBezTo>
                    <a:pt x="91" y="1"/>
                    <a:pt x="1" y="152"/>
                    <a:pt x="1" y="152"/>
                  </a:cubicBezTo>
                  <a:cubicBezTo>
                    <a:pt x="1" y="621"/>
                    <a:pt x="63" y="715"/>
                    <a:pt x="301" y="715"/>
                  </a:cubicBezTo>
                  <a:cubicBezTo>
                    <a:pt x="460" y="715"/>
                    <a:pt x="697" y="674"/>
                    <a:pt x="1045" y="674"/>
                  </a:cubicBezTo>
                  <a:cubicBezTo>
                    <a:pt x="1915" y="674"/>
                    <a:pt x="3394" y="3632"/>
                    <a:pt x="3917" y="3980"/>
                  </a:cubicBezTo>
                  <a:cubicBezTo>
                    <a:pt x="3942" y="3997"/>
                    <a:pt x="3961" y="4005"/>
                    <a:pt x="3973" y="4005"/>
                  </a:cubicBezTo>
                  <a:cubicBezTo>
                    <a:pt x="4214" y="4005"/>
                    <a:pt x="2047" y="905"/>
                    <a:pt x="1219" y="326"/>
                  </a:cubicBezTo>
                  <a:cubicBezTo>
                    <a:pt x="825" y="75"/>
                    <a:pt x="549" y="1"/>
                    <a:pt x="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7809974" y="2108341"/>
              <a:ext cx="76431" cy="72715"/>
            </a:xfrm>
            <a:custGeom>
              <a:avLst/>
              <a:gdLst/>
              <a:ahLst/>
              <a:cxnLst/>
              <a:rect l="l" t="t" r="r" b="b"/>
              <a:pathLst>
                <a:path w="3867" h="3679" extrusionOk="0">
                  <a:moveTo>
                    <a:pt x="332" y="1"/>
                  </a:moveTo>
                  <a:cubicBezTo>
                    <a:pt x="69" y="1"/>
                    <a:pt x="1" y="171"/>
                    <a:pt x="1" y="171"/>
                  </a:cubicBezTo>
                  <a:cubicBezTo>
                    <a:pt x="1" y="569"/>
                    <a:pt x="29" y="654"/>
                    <a:pt x="199" y="654"/>
                  </a:cubicBezTo>
                  <a:cubicBezTo>
                    <a:pt x="327" y="654"/>
                    <a:pt x="535" y="606"/>
                    <a:pt x="871" y="606"/>
                  </a:cubicBezTo>
                  <a:cubicBezTo>
                    <a:pt x="1741" y="606"/>
                    <a:pt x="3046" y="3391"/>
                    <a:pt x="3568" y="3652"/>
                  </a:cubicBezTo>
                  <a:cubicBezTo>
                    <a:pt x="3596" y="3670"/>
                    <a:pt x="3616" y="3679"/>
                    <a:pt x="3629" y="3679"/>
                  </a:cubicBezTo>
                  <a:cubicBezTo>
                    <a:pt x="3866" y="3679"/>
                    <a:pt x="1870" y="835"/>
                    <a:pt x="1045" y="258"/>
                  </a:cubicBezTo>
                  <a:cubicBezTo>
                    <a:pt x="719" y="62"/>
                    <a:pt x="490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7809974" y="2134155"/>
              <a:ext cx="70601" cy="67339"/>
            </a:xfrm>
            <a:custGeom>
              <a:avLst/>
              <a:gdLst/>
              <a:ahLst/>
              <a:cxnLst/>
              <a:rect l="l" t="t" r="r" b="b"/>
              <a:pathLst>
                <a:path w="3572" h="3407" extrusionOk="0">
                  <a:moveTo>
                    <a:pt x="311" y="0"/>
                  </a:moveTo>
                  <a:cubicBezTo>
                    <a:pt x="69" y="0"/>
                    <a:pt x="1" y="170"/>
                    <a:pt x="1" y="170"/>
                  </a:cubicBezTo>
                  <a:cubicBezTo>
                    <a:pt x="1" y="558"/>
                    <a:pt x="36" y="628"/>
                    <a:pt x="263" y="628"/>
                  </a:cubicBezTo>
                  <a:cubicBezTo>
                    <a:pt x="393" y="628"/>
                    <a:pt x="586" y="605"/>
                    <a:pt x="871" y="605"/>
                  </a:cubicBezTo>
                  <a:cubicBezTo>
                    <a:pt x="1567" y="605"/>
                    <a:pt x="2785" y="3129"/>
                    <a:pt x="3307" y="3390"/>
                  </a:cubicBezTo>
                  <a:cubicBezTo>
                    <a:pt x="3326" y="3401"/>
                    <a:pt x="3341" y="3407"/>
                    <a:pt x="3351" y="3407"/>
                  </a:cubicBezTo>
                  <a:cubicBezTo>
                    <a:pt x="3571" y="3407"/>
                    <a:pt x="1707" y="757"/>
                    <a:pt x="958" y="257"/>
                  </a:cubicBezTo>
                  <a:cubicBezTo>
                    <a:pt x="664" y="61"/>
                    <a:pt x="456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7022338" y="2333564"/>
              <a:ext cx="395498" cy="264080"/>
            </a:xfrm>
            <a:custGeom>
              <a:avLst/>
              <a:gdLst/>
              <a:ahLst/>
              <a:cxnLst/>
              <a:rect l="l" t="t" r="r" b="b"/>
              <a:pathLst>
                <a:path w="20010" h="13361" extrusionOk="0">
                  <a:moveTo>
                    <a:pt x="10651" y="1"/>
                  </a:moveTo>
                  <a:cubicBezTo>
                    <a:pt x="8239" y="1"/>
                    <a:pt x="1" y="6470"/>
                    <a:pt x="952" y="10793"/>
                  </a:cubicBezTo>
                  <a:cubicBezTo>
                    <a:pt x="1374" y="12711"/>
                    <a:pt x="1627" y="13361"/>
                    <a:pt x="1994" y="13361"/>
                  </a:cubicBezTo>
                  <a:cubicBezTo>
                    <a:pt x="2459" y="13361"/>
                    <a:pt x="3109" y="12316"/>
                    <a:pt x="4520" y="11489"/>
                  </a:cubicBezTo>
                  <a:cubicBezTo>
                    <a:pt x="7130" y="10009"/>
                    <a:pt x="11481" y="3483"/>
                    <a:pt x="11481" y="3483"/>
                  </a:cubicBezTo>
                  <a:cubicBezTo>
                    <a:pt x="11481" y="3483"/>
                    <a:pt x="20010" y="350"/>
                    <a:pt x="10698" y="2"/>
                  </a:cubicBezTo>
                  <a:cubicBezTo>
                    <a:pt x="10683" y="1"/>
                    <a:pt x="10667" y="1"/>
                    <a:pt x="10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6673051" y="3640781"/>
              <a:ext cx="237378" cy="217830"/>
            </a:xfrm>
            <a:custGeom>
              <a:avLst/>
              <a:gdLst/>
              <a:ahLst/>
              <a:cxnLst/>
              <a:rect l="l" t="t" r="r" b="b"/>
              <a:pathLst>
                <a:path w="12010" h="11021" extrusionOk="0">
                  <a:moveTo>
                    <a:pt x="262" y="1"/>
                  </a:moveTo>
                  <a:cubicBezTo>
                    <a:pt x="262" y="1"/>
                    <a:pt x="1" y="610"/>
                    <a:pt x="1" y="2002"/>
                  </a:cubicBezTo>
                  <a:cubicBezTo>
                    <a:pt x="1" y="3395"/>
                    <a:pt x="1741" y="4961"/>
                    <a:pt x="2350" y="6266"/>
                  </a:cubicBezTo>
                  <a:cubicBezTo>
                    <a:pt x="3047" y="7485"/>
                    <a:pt x="4874" y="9660"/>
                    <a:pt x="7398" y="10443"/>
                  </a:cubicBezTo>
                  <a:cubicBezTo>
                    <a:pt x="8669" y="10825"/>
                    <a:pt x="9568" y="11020"/>
                    <a:pt x="10207" y="11020"/>
                  </a:cubicBezTo>
                  <a:cubicBezTo>
                    <a:pt x="10881" y="11020"/>
                    <a:pt x="11265" y="10803"/>
                    <a:pt x="11488" y="10356"/>
                  </a:cubicBezTo>
                  <a:cubicBezTo>
                    <a:pt x="12010" y="9138"/>
                    <a:pt x="10618" y="6527"/>
                    <a:pt x="9486" y="5396"/>
                  </a:cubicBezTo>
                  <a:cubicBezTo>
                    <a:pt x="7659" y="3569"/>
                    <a:pt x="5657" y="1219"/>
                    <a:pt x="5657" y="121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673051" y="3630464"/>
              <a:ext cx="237378" cy="217830"/>
            </a:xfrm>
            <a:custGeom>
              <a:avLst/>
              <a:gdLst/>
              <a:ahLst/>
              <a:cxnLst/>
              <a:rect l="l" t="t" r="r" b="b"/>
              <a:pathLst>
                <a:path w="12010" h="11021" extrusionOk="0">
                  <a:moveTo>
                    <a:pt x="262" y="1"/>
                  </a:moveTo>
                  <a:cubicBezTo>
                    <a:pt x="262" y="1"/>
                    <a:pt x="1" y="610"/>
                    <a:pt x="1" y="2002"/>
                  </a:cubicBezTo>
                  <a:cubicBezTo>
                    <a:pt x="1" y="3395"/>
                    <a:pt x="1741" y="4961"/>
                    <a:pt x="2350" y="6179"/>
                  </a:cubicBezTo>
                  <a:cubicBezTo>
                    <a:pt x="3047" y="7485"/>
                    <a:pt x="4874" y="9660"/>
                    <a:pt x="7398" y="10443"/>
                  </a:cubicBezTo>
                  <a:cubicBezTo>
                    <a:pt x="8669" y="10825"/>
                    <a:pt x="9568" y="11020"/>
                    <a:pt x="10207" y="11020"/>
                  </a:cubicBezTo>
                  <a:cubicBezTo>
                    <a:pt x="10881" y="11020"/>
                    <a:pt x="11265" y="10803"/>
                    <a:pt x="11488" y="10356"/>
                  </a:cubicBezTo>
                  <a:cubicBezTo>
                    <a:pt x="12010" y="9138"/>
                    <a:pt x="10618" y="6527"/>
                    <a:pt x="9486" y="5396"/>
                  </a:cubicBezTo>
                  <a:cubicBezTo>
                    <a:pt x="7659" y="3569"/>
                    <a:pt x="5657" y="1219"/>
                    <a:pt x="5657" y="121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905250" y="3473945"/>
              <a:ext cx="274654" cy="220320"/>
            </a:xfrm>
            <a:custGeom>
              <a:avLst/>
              <a:gdLst/>
              <a:ahLst/>
              <a:cxnLst/>
              <a:rect l="l" t="t" r="r" b="b"/>
              <a:pathLst>
                <a:path w="13896" h="11147" extrusionOk="0">
                  <a:moveTo>
                    <a:pt x="610" y="1"/>
                  </a:moveTo>
                  <a:cubicBezTo>
                    <a:pt x="610" y="1"/>
                    <a:pt x="1" y="1741"/>
                    <a:pt x="1" y="2959"/>
                  </a:cubicBezTo>
                  <a:lnTo>
                    <a:pt x="1" y="4265"/>
                  </a:lnTo>
                  <a:cubicBezTo>
                    <a:pt x="1" y="4265"/>
                    <a:pt x="1306" y="5222"/>
                    <a:pt x="2263" y="5396"/>
                  </a:cubicBezTo>
                  <a:cubicBezTo>
                    <a:pt x="3308" y="5570"/>
                    <a:pt x="6353" y="9225"/>
                    <a:pt x="8007" y="10008"/>
                  </a:cubicBezTo>
                  <a:cubicBezTo>
                    <a:pt x="9797" y="10859"/>
                    <a:pt x="11052" y="11146"/>
                    <a:pt x="11927" y="11146"/>
                  </a:cubicBezTo>
                  <a:cubicBezTo>
                    <a:pt x="13647" y="11146"/>
                    <a:pt x="13895" y="10037"/>
                    <a:pt x="13837" y="9921"/>
                  </a:cubicBezTo>
                  <a:cubicBezTo>
                    <a:pt x="13663" y="8964"/>
                    <a:pt x="12532" y="7746"/>
                    <a:pt x="11749" y="7310"/>
                  </a:cubicBezTo>
                  <a:cubicBezTo>
                    <a:pt x="10705" y="6701"/>
                    <a:pt x="9747" y="4700"/>
                    <a:pt x="9312" y="3917"/>
                  </a:cubicBezTo>
                  <a:cubicBezTo>
                    <a:pt x="8849" y="3222"/>
                    <a:pt x="7907" y="1843"/>
                    <a:pt x="7154" y="1843"/>
                  </a:cubicBezTo>
                  <a:cubicBezTo>
                    <a:pt x="7057" y="1843"/>
                    <a:pt x="6964" y="1866"/>
                    <a:pt x="6876" y="1915"/>
                  </a:cubicBezTo>
                  <a:cubicBezTo>
                    <a:pt x="6092" y="2350"/>
                    <a:pt x="4265" y="3917"/>
                    <a:pt x="4265" y="3917"/>
                  </a:cubicBezTo>
                  <a:cubicBezTo>
                    <a:pt x="4265" y="3917"/>
                    <a:pt x="1654" y="2524"/>
                    <a:pt x="1219" y="1741"/>
                  </a:cubicBezTo>
                  <a:cubicBezTo>
                    <a:pt x="784" y="1045"/>
                    <a:pt x="61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6917307" y="3464181"/>
              <a:ext cx="113530" cy="87183"/>
            </a:xfrm>
            <a:custGeom>
              <a:avLst/>
              <a:gdLst/>
              <a:ahLst/>
              <a:cxnLst/>
              <a:rect l="l" t="t" r="r" b="b"/>
              <a:pathLst>
                <a:path w="5744" h="4411" extrusionOk="0">
                  <a:moveTo>
                    <a:pt x="1216" y="0"/>
                  </a:moveTo>
                  <a:cubicBezTo>
                    <a:pt x="998" y="0"/>
                    <a:pt x="792" y="45"/>
                    <a:pt x="609" y="147"/>
                  </a:cubicBezTo>
                  <a:cubicBezTo>
                    <a:pt x="261" y="321"/>
                    <a:pt x="87" y="408"/>
                    <a:pt x="0" y="582"/>
                  </a:cubicBezTo>
                  <a:cubicBezTo>
                    <a:pt x="87" y="843"/>
                    <a:pt x="261" y="1713"/>
                    <a:pt x="609" y="2235"/>
                  </a:cubicBezTo>
                  <a:cubicBezTo>
                    <a:pt x="1044" y="3018"/>
                    <a:pt x="3655" y="4411"/>
                    <a:pt x="3655" y="4411"/>
                  </a:cubicBezTo>
                  <a:cubicBezTo>
                    <a:pt x="3655" y="4411"/>
                    <a:pt x="4786" y="3453"/>
                    <a:pt x="5743" y="2757"/>
                  </a:cubicBezTo>
                  <a:cubicBezTo>
                    <a:pt x="4873" y="2235"/>
                    <a:pt x="3742" y="1539"/>
                    <a:pt x="3307" y="1017"/>
                  </a:cubicBezTo>
                  <a:cubicBezTo>
                    <a:pt x="2773" y="483"/>
                    <a:pt x="1932" y="0"/>
                    <a:pt x="1216" y="0"/>
                  </a:cubicBezTo>
                  <a:close/>
                </a:path>
              </a:pathLst>
            </a:custGeom>
            <a:solidFill>
              <a:srgbClr val="AB40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6917307" y="3463627"/>
              <a:ext cx="122128" cy="92896"/>
            </a:xfrm>
            <a:custGeom>
              <a:avLst/>
              <a:gdLst/>
              <a:ahLst/>
              <a:cxnLst/>
              <a:rect l="l" t="t" r="r" b="b"/>
              <a:pathLst>
                <a:path w="6179" h="4700" extrusionOk="0">
                  <a:moveTo>
                    <a:pt x="1218" y="175"/>
                  </a:moveTo>
                  <a:cubicBezTo>
                    <a:pt x="1915" y="175"/>
                    <a:pt x="2698" y="697"/>
                    <a:pt x="3220" y="1219"/>
                  </a:cubicBezTo>
                  <a:cubicBezTo>
                    <a:pt x="3655" y="1654"/>
                    <a:pt x="5047" y="2524"/>
                    <a:pt x="5918" y="3133"/>
                  </a:cubicBezTo>
                  <a:lnTo>
                    <a:pt x="4003" y="4526"/>
                  </a:lnTo>
                  <a:cubicBezTo>
                    <a:pt x="3133" y="4004"/>
                    <a:pt x="1044" y="2785"/>
                    <a:pt x="696" y="2176"/>
                  </a:cubicBezTo>
                  <a:cubicBezTo>
                    <a:pt x="435" y="1654"/>
                    <a:pt x="261" y="958"/>
                    <a:pt x="174" y="610"/>
                  </a:cubicBezTo>
                  <a:cubicBezTo>
                    <a:pt x="261" y="523"/>
                    <a:pt x="435" y="436"/>
                    <a:pt x="696" y="349"/>
                  </a:cubicBezTo>
                  <a:cubicBezTo>
                    <a:pt x="870" y="175"/>
                    <a:pt x="1044" y="175"/>
                    <a:pt x="1218" y="175"/>
                  </a:cubicBezTo>
                  <a:close/>
                  <a:moveTo>
                    <a:pt x="1218" y="0"/>
                  </a:moveTo>
                  <a:cubicBezTo>
                    <a:pt x="1044" y="0"/>
                    <a:pt x="783" y="88"/>
                    <a:pt x="609" y="175"/>
                  </a:cubicBezTo>
                  <a:cubicBezTo>
                    <a:pt x="261" y="349"/>
                    <a:pt x="87" y="436"/>
                    <a:pt x="0" y="610"/>
                  </a:cubicBezTo>
                  <a:cubicBezTo>
                    <a:pt x="87" y="871"/>
                    <a:pt x="261" y="1741"/>
                    <a:pt x="609" y="2263"/>
                  </a:cubicBezTo>
                  <a:cubicBezTo>
                    <a:pt x="1044" y="3046"/>
                    <a:pt x="4090" y="4700"/>
                    <a:pt x="4090" y="4700"/>
                  </a:cubicBezTo>
                  <a:lnTo>
                    <a:pt x="6179" y="3046"/>
                  </a:lnTo>
                  <a:cubicBezTo>
                    <a:pt x="5308" y="2524"/>
                    <a:pt x="3742" y="1567"/>
                    <a:pt x="3307" y="1045"/>
                  </a:cubicBezTo>
                  <a:cubicBezTo>
                    <a:pt x="2785" y="523"/>
                    <a:pt x="1915" y="0"/>
                    <a:pt x="1218" y="0"/>
                  </a:cubicBez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6905250" y="3473945"/>
              <a:ext cx="273508" cy="214846"/>
            </a:xfrm>
            <a:custGeom>
              <a:avLst/>
              <a:gdLst/>
              <a:ahLst/>
              <a:cxnLst/>
              <a:rect l="l" t="t" r="r" b="b"/>
              <a:pathLst>
                <a:path w="13838" h="10870" extrusionOk="0">
                  <a:moveTo>
                    <a:pt x="610" y="1"/>
                  </a:moveTo>
                  <a:cubicBezTo>
                    <a:pt x="610" y="1"/>
                    <a:pt x="349" y="784"/>
                    <a:pt x="175" y="1654"/>
                  </a:cubicBezTo>
                  <a:cubicBezTo>
                    <a:pt x="88" y="2089"/>
                    <a:pt x="1" y="2524"/>
                    <a:pt x="1" y="2959"/>
                  </a:cubicBezTo>
                  <a:lnTo>
                    <a:pt x="1" y="3917"/>
                  </a:lnTo>
                  <a:cubicBezTo>
                    <a:pt x="1" y="3917"/>
                    <a:pt x="523" y="4091"/>
                    <a:pt x="1132" y="4439"/>
                  </a:cubicBezTo>
                  <a:cubicBezTo>
                    <a:pt x="1741" y="4787"/>
                    <a:pt x="3743" y="5831"/>
                    <a:pt x="4265" y="6353"/>
                  </a:cubicBezTo>
                  <a:cubicBezTo>
                    <a:pt x="5396" y="7572"/>
                    <a:pt x="6876" y="9138"/>
                    <a:pt x="8007" y="9660"/>
                  </a:cubicBezTo>
                  <a:cubicBezTo>
                    <a:pt x="9928" y="10495"/>
                    <a:pt x="11207" y="10870"/>
                    <a:pt x="12067" y="10870"/>
                  </a:cubicBezTo>
                  <a:cubicBezTo>
                    <a:pt x="12999" y="10870"/>
                    <a:pt x="13437" y="10430"/>
                    <a:pt x="13663" y="9660"/>
                  </a:cubicBezTo>
                  <a:cubicBezTo>
                    <a:pt x="13837" y="8790"/>
                    <a:pt x="12271" y="7136"/>
                    <a:pt x="11488" y="6614"/>
                  </a:cubicBezTo>
                  <a:cubicBezTo>
                    <a:pt x="10879" y="6266"/>
                    <a:pt x="10966" y="6179"/>
                    <a:pt x="10269" y="5396"/>
                  </a:cubicBezTo>
                  <a:cubicBezTo>
                    <a:pt x="9747" y="4787"/>
                    <a:pt x="9486" y="4265"/>
                    <a:pt x="9312" y="3917"/>
                  </a:cubicBezTo>
                  <a:cubicBezTo>
                    <a:pt x="8964" y="3394"/>
                    <a:pt x="8442" y="2611"/>
                    <a:pt x="7833" y="2176"/>
                  </a:cubicBezTo>
                  <a:cubicBezTo>
                    <a:pt x="7601" y="1944"/>
                    <a:pt x="7369" y="1828"/>
                    <a:pt x="7162" y="1828"/>
                  </a:cubicBezTo>
                  <a:cubicBezTo>
                    <a:pt x="7059" y="1828"/>
                    <a:pt x="6963" y="1857"/>
                    <a:pt x="6876" y="1915"/>
                  </a:cubicBezTo>
                  <a:cubicBezTo>
                    <a:pt x="6789" y="2002"/>
                    <a:pt x="6615" y="2089"/>
                    <a:pt x="6528" y="2176"/>
                  </a:cubicBezTo>
                  <a:cubicBezTo>
                    <a:pt x="6441" y="2176"/>
                    <a:pt x="6353" y="2263"/>
                    <a:pt x="6353" y="2263"/>
                  </a:cubicBezTo>
                  <a:cubicBezTo>
                    <a:pt x="5396" y="2959"/>
                    <a:pt x="4265" y="2959"/>
                    <a:pt x="4265" y="2959"/>
                  </a:cubicBezTo>
                  <a:cubicBezTo>
                    <a:pt x="4265" y="2959"/>
                    <a:pt x="1567" y="2524"/>
                    <a:pt x="1219" y="1741"/>
                  </a:cubicBezTo>
                  <a:cubicBezTo>
                    <a:pt x="871" y="1132"/>
                    <a:pt x="697" y="349"/>
                    <a:pt x="610" y="88"/>
                  </a:cubicBezTo>
                  <a:cubicBezTo>
                    <a:pt x="610" y="1"/>
                    <a:pt x="61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6731536" y="3666594"/>
              <a:ext cx="67102" cy="30972"/>
            </a:xfrm>
            <a:custGeom>
              <a:avLst/>
              <a:gdLst/>
              <a:ahLst/>
              <a:cxnLst/>
              <a:rect l="l" t="t" r="r" b="b"/>
              <a:pathLst>
                <a:path w="3395" h="1567" extrusionOk="0">
                  <a:moveTo>
                    <a:pt x="3394" y="0"/>
                  </a:moveTo>
                  <a:cubicBezTo>
                    <a:pt x="3394" y="0"/>
                    <a:pt x="2611" y="0"/>
                    <a:pt x="1654" y="87"/>
                  </a:cubicBezTo>
                  <a:cubicBezTo>
                    <a:pt x="697" y="261"/>
                    <a:pt x="1" y="1218"/>
                    <a:pt x="1" y="1305"/>
                  </a:cubicBezTo>
                  <a:lnTo>
                    <a:pt x="349" y="1567"/>
                  </a:lnTo>
                  <a:cubicBezTo>
                    <a:pt x="349" y="1480"/>
                    <a:pt x="958" y="609"/>
                    <a:pt x="1741" y="522"/>
                  </a:cubicBezTo>
                  <a:cubicBezTo>
                    <a:pt x="2176" y="435"/>
                    <a:pt x="2590" y="413"/>
                    <a:pt x="2894" y="413"/>
                  </a:cubicBezTo>
                  <a:cubicBezTo>
                    <a:pt x="3199" y="413"/>
                    <a:pt x="3394" y="435"/>
                    <a:pt x="3394" y="435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EA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655856" y="2748174"/>
              <a:ext cx="268349" cy="960124"/>
            </a:xfrm>
            <a:custGeom>
              <a:avLst/>
              <a:gdLst/>
              <a:ahLst/>
              <a:cxnLst/>
              <a:rect l="l" t="t" r="r" b="b"/>
              <a:pathLst>
                <a:path w="13577" h="48577" extrusionOk="0">
                  <a:moveTo>
                    <a:pt x="8065" y="1"/>
                  </a:moveTo>
                  <a:cubicBezTo>
                    <a:pt x="5848" y="1"/>
                    <a:pt x="3714" y="1157"/>
                    <a:pt x="2611" y="2260"/>
                  </a:cubicBezTo>
                  <a:cubicBezTo>
                    <a:pt x="610" y="4261"/>
                    <a:pt x="4004" y="25147"/>
                    <a:pt x="4004" y="25669"/>
                  </a:cubicBezTo>
                  <a:cubicBezTo>
                    <a:pt x="4004" y="26104"/>
                    <a:pt x="1654" y="31325"/>
                    <a:pt x="784" y="33414"/>
                  </a:cubicBezTo>
                  <a:cubicBezTo>
                    <a:pt x="1" y="35502"/>
                    <a:pt x="1915" y="42464"/>
                    <a:pt x="1915" y="42464"/>
                  </a:cubicBezTo>
                  <a:cubicBezTo>
                    <a:pt x="1915" y="42464"/>
                    <a:pt x="88" y="46815"/>
                    <a:pt x="5135" y="48556"/>
                  </a:cubicBezTo>
                  <a:cubicBezTo>
                    <a:pt x="5183" y="48570"/>
                    <a:pt x="5242" y="48576"/>
                    <a:pt x="5308" y="48576"/>
                  </a:cubicBezTo>
                  <a:cubicBezTo>
                    <a:pt x="6069" y="48576"/>
                    <a:pt x="7823" y="47682"/>
                    <a:pt x="6701" y="46641"/>
                  </a:cubicBezTo>
                  <a:cubicBezTo>
                    <a:pt x="6701" y="46641"/>
                    <a:pt x="6701" y="41942"/>
                    <a:pt x="7398" y="37417"/>
                  </a:cubicBezTo>
                  <a:cubicBezTo>
                    <a:pt x="8094" y="32892"/>
                    <a:pt x="9747" y="31586"/>
                    <a:pt x="10704" y="29759"/>
                  </a:cubicBezTo>
                  <a:cubicBezTo>
                    <a:pt x="13576" y="24189"/>
                    <a:pt x="12619" y="15052"/>
                    <a:pt x="13141" y="9744"/>
                  </a:cubicBezTo>
                  <a:cubicBezTo>
                    <a:pt x="13576" y="4522"/>
                    <a:pt x="13141" y="2956"/>
                    <a:pt x="13141" y="2956"/>
                  </a:cubicBezTo>
                  <a:cubicBezTo>
                    <a:pt x="11735" y="768"/>
                    <a:pt x="9872" y="1"/>
                    <a:pt x="806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618026" y="2655219"/>
              <a:ext cx="516005" cy="1058080"/>
            </a:xfrm>
            <a:custGeom>
              <a:avLst/>
              <a:gdLst/>
              <a:ahLst/>
              <a:cxnLst/>
              <a:rect l="l" t="t" r="r" b="b"/>
              <a:pathLst>
                <a:path w="26107" h="53533" extrusionOk="0">
                  <a:moveTo>
                    <a:pt x="25150" y="1"/>
                  </a:moveTo>
                  <a:lnTo>
                    <a:pt x="4090" y="7398"/>
                  </a:lnTo>
                  <a:cubicBezTo>
                    <a:pt x="2785" y="9834"/>
                    <a:pt x="4090" y="28979"/>
                    <a:pt x="4090" y="28979"/>
                  </a:cubicBezTo>
                  <a:cubicBezTo>
                    <a:pt x="4090" y="28979"/>
                    <a:pt x="0" y="36637"/>
                    <a:pt x="2524" y="49169"/>
                  </a:cubicBezTo>
                  <a:cubicBezTo>
                    <a:pt x="2692" y="49842"/>
                    <a:pt x="6121" y="53532"/>
                    <a:pt x="7131" y="53532"/>
                  </a:cubicBezTo>
                  <a:cubicBezTo>
                    <a:pt x="7164" y="53532"/>
                    <a:pt x="7195" y="53528"/>
                    <a:pt x="7223" y="53520"/>
                  </a:cubicBezTo>
                  <a:cubicBezTo>
                    <a:pt x="10530" y="52562"/>
                    <a:pt x="9573" y="48821"/>
                    <a:pt x="9747" y="47776"/>
                  </a:cubicBezTo>
                  <a:cubicBezTo>
                    <a:pt x="11574" y="39161"/>
                    <a:pt x="14881" y="30807"/>
                    <a:pt x="14881" y="30807"/>
                  </a:cubicBezTo>
                  <a:lnTo>
                    <a:pt x="14968" y="20016"/>
                  </a:lnTo>
                  <a:lnTo>
                    <a:pt x="15664" y="28544"/>
                  </a:lnTo>
                  <a:cubicBezTo>
                    <a:pt x="15664" y="28544"/>
                    <a:pt x="12096" y="43338"/>
                    <a:pt x="17840" y="44295"/>
                  </a:cubicBezTo>
                  <a:cubicBezTo>
                    <a:pt x="18992" y="44511"/>
                    <a:pt x="19854" y="44597"/>
                    <a:pt x="20496" y="44597"/>
                  </a:cubicBezTo>
                  <a:cubicBezTo>
                    <a:pt x="22957" y="44597"/>
                    <a:pt x="22191" y="43338"/>
                    <a:pt x="22191" y="43338"/>
                  </a:cubicBezTo>
                  <a:cubicBezTo>
                    <a:pt x="22191" y="43338"/>
                    <a:pt x="26107" y="21582"/>
                    <a:pt x="26107" y="18102"/>
                  </a:cubicBezTo>
                  <a:cubicBezTo>
                    <a:pt x="26107" y="14969"/>
                    <a:pt x="25411" y="3047"/>
                    <a:pt x="25237" y="523"/>
                  </a:cubicBezTo>
                  <a:cubicBezTo>
                    <a:pt x="25150" y="175"/>
                    <a:pt x="25150" y="1"/>
                    <a:pt x="25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6562890" y="2093750"/>
              <a:ext cx="641236" cy="1136211"/>
            </a:xfrm>
            <a:custGeom>
              <a:avLst/>
              <a:gdLst/>
              <a:ahLst/>
              <a:cxnLst/>
              <a:rect l="l" t="t" r="r" b="b"/>
              <a:pathLst>
                <a:path w="31764" h="57486" extrusionOk="0">
                  <a:moveTo>
                    <a:pt x="22221" y="0"/>
                  </a:moveTo>
                  <a:cubicBezTo>
                    <a:pt x="15364" y="0"/>
                    <a:pt x="5755" y="3372"/>
                    <a:pt x="4439" y="7174"/>
                  </a:cubicBezTo>
                  <a:cubicBezTo>
                    <a:pt x="1" y="20054"/>
                    <a:pt x="7223" y="29800"/>
                    <a:pt x="6527" y="32498"/>
                  </a:cubicBezTo>
                  <a:cubicBezTo>
                    <a:pt x="6614" y="32585"/>
                    <a:pt x="6788" y="32672"/>
                    <a:pt x="6962" y="32672"/>
                  </a:cubicBezTo>
                  <a:cubicBezTo>
                    <a:pt x="6440" y="34674"/>
                    <a:pt x="6353" y="37284"/>
                    <a:pt x="6353" y="37284"/>
                  </a:cubicBezTo>
                  <a:cubicBezTo>
                    <a:pt x="6353" y="37284"/>
                    <a:pt x="2089" y="53035"/>
                    <a:pt x="7745" y="56429"/>
                  </a:cubicBezTo>
                  <a:cubicBezTo>
                    <a:pt x="8992" y="57165"/>
                    <a:pt x="10598" y="57486"/>
                    <a:pt x="12371" y="57486"/>
                  </a:cubicBezTo>
                  <a:cubicBezTo>
                    <a:pt x="20249" y="57486"/>
                    <a:pt x="31442" y="51142"/>
                    <a:pt x="29240" y="46596"/>
                  </a:cubicBezTo>
                  <a:cubicBezTo>
                    <a:pt x="29066" y="44594"/>
                    <a:pt x="27238" y="25014"/>
                    <a:pt x="27238" y="24405"/>
                  </a:cubicBezTo>
                  <a:cubicBezTo>
                    <a:pt x="27238" y="23448"/>
                    <a:pt x="27761" y="20228"/>
                    <a:pt x="28892" y="15268"/>
                  </a:cubicBezTo>
                  <a:cubicBezTo>
                    <a:pt x="29501" y="12570"/>
                    <a:pt x="31764" y="7087"/>
                    <a:pt x="28892" y="2214"/>
                  </a:cubicBezTo>
                  <a:cubicBezTo>
                    <a:pt x="28631" y="1866"/>
                    <a:pt x="28370" y="1605"/>
                    <a:pt x="28022" y="1344"/>
                  </a:cubicBezTo>
                  <a:cubicBezTo>
                    <a:pt x="27413" y="909"/>
                    <a:pt x="26716" y="561"/>
                    <a:pt x="25759" y="387"/>
                  </a:cubicBezTo>
                  <a:cubicBezTo>
                    <a:pt x="24730" y="122"/>
                    <a:pt x="23525" y="0"/>
                    <a:pt x="22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6858823" y="2071618"/>
              <a:ext cx="178893" cy="194903"/>
            </a:xfrm>
            <a:custGeom>
              <a:avLst/>
              <a:gdLst/>
              <a:ahLst/>
              <a:cxnLst/>
              <a:rect l="l" t="t" r="r" b="b"/>
              <a:pathLst>
                <a:path w="9051" h="9861" extrusionOk="0">
                  <a:moveTo>
                    <a:pt x="2130" y="1"/>
                  </a:moveTo>
                  <a:cubicBezTo>
                    <a:pt x="1819" y="1"/>
                    <a:pt x="1640" y="111"/>
                    <a:pt x="1654" y="375"/>
                  </a:cubicBezTo>
                  <a:cubicBezTo>
                    <a:pt x="1654" y="2029"/>
                    <a:pt x="0" y="2377"/>
                    <a:pt x="0" y="2377"/>
                  </a:cubicBezTo>
                  <a:cubicBezTo>
                    <a:pt x="0" y="2377"/>
                    <a:pt x="435" y="4640"/>
                    <a:pt x="2785" y="6293"/>
                  </a:cubicBezTo>
                  <a:cubicBezTo>
                    <a:pt x="4874" y="7685"/>
                    <a:pt x="7484" y="9861"/>
                    <a:pt x="7484" y="9861"/>
                  </a:cubicBezTo>
                  <a:cubicBezTo>
                    <a:pt x="7484" y="9861"/>
                    <a:pt x="7310" y="7250"/>
                    <a:pt x="7223" y="6467"/>
                  </a:cubicBezTo>
                  <a:cubicBezTo>
                    <a:pt x="7223" y="5684"/>
                    <a:pt x="9051" y="3073"/>
                    <a:pt x="9051" y="3073"/>
                  </a:cubicBezTo>
                  <a:cubicBezTo>
                    <a:pt x="9051" y="3073"/>
                    <a:pt x="3766" y="1"/>
                    <a:pt x="2130" y="1"/>
                  </a:cubicBezTo>
                  <a:close/>
                </a:path>
              </a:pathLst>
            </a:custGeom>
            <a:solidFill>
              <a:srgbClr val="B5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7001585" y="2162992"/>
              <a:ext cx="24094" cy="106968"/>
            </a:xfrm>
            <a:custGeom>
              <a:avLst/>
              <a:gdLst/>
              <a:ahLst/>
              <a:cxnLst/>
              <a:rect l="l" t="t" r="r" b="b"/>
              <a:pathLst>
                <a:path w="1219" h="5412" extrusionOk="0">
                  <a:moveTo>
                    <a:pt x="1081" y="0"/>
                  </a:moveTo>
                  <a:cubicBezTo>
                    <a:pt x="1040" y="0"/>
                    <a:pt x="999" y="37"/>
                    <a:pt x="973" y="153"/>
                  </a:cubicBezTo>
                  <a:lnTo>
                    <a:pt x="973" y="153"/>
                  </a:lnTo>
                  <a:lnTo>
                    <a:pt x="1218" y="104"/>
                  </a:lnTo>
                  <a:cubicBezTo>
                    <a:pt x="1218" y="104"/>
                    <a:pt x="1150" y="0"/>
                    <a:pt x="1081" y="0"/>
                  </a:cubicBezTo>
                  <a:close/>
                  <a:moveTo>
                    <a:pt x="973" y="153"/>
                  </a:moveTo>
                  <a:lnTo>
                    <a:pt x="348" y="278"/>
                  </a:lnTo>
                  <a:lnTo>
                    <a:pt x="0" y="1670"/>
                  </a:lnTo>
                  <a:lnTo>
                    <a:pt x="174" y="5412"/>
                  </a:lnTo>
                  <a:cubicBezTo>
                    <a:pt x="174" y="5412"/>
                    <a:pt x="1131" y="2192"/>
                    <a:pt x="957" y="887"/>
                  </a:cubicBezTo>
                  <a:cubicBezTo>
                    <a:pt x="932" y="506"/>
                    <a:pt x="944" y="281"/>
                    <a:pt x="973" y="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7001585" y="2127197"/>
              <a:ext cx="63643" cy="73980"/>
            </a:xfrm>
            <a:custGeom>
              <a:avLst/>
              <a:gdLst/>
              <a:ahLst/>
              <a:cxnLst/>
              <a:rect l="l" t="t" r="r" b="b"/>
              <a:pathLst>
                <a:path w="3220" h="3743" extrusionOk="0">
                  <a:moveTo>
                    <a:pt x="522" y="0"/>
                  </a:moveTo>
                  <a:lnTo>
                    <a:pt x="0" y="1218"/>
                  </a:lnTo>
                  <a:lnTo>
                    <a:pt x="0" y="3742"/>
                  </a:lnTo>
                  <a:cubicBezTo>
                    <a:pt x="0" y="3742"/>
                    <a:pt x="1044" y="2437"/>
                    <a:pt x="1828" y="2263"/>
                  </a:cubicBezTo>
                  <a:cubicBezTo>
                    <a:pt x="1888" y="2256"/>
                    <a:pt x="1947" y="2253"/>
                    <a:pt x="2005" y="2253"/>
                  </a:cubicBezTo>
                  <a:cubicBezTo>
                    <a:pt x="2701" y="2253"/>
                    <a:pt x="3220" y="2698"/>
                    <a:pt x="3220" y="2698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6777984" y="1800225"/>
              <a:ext cx="349168" cy="364822"/>
            </a:xfrm>
            <a:custGeom>
              <a:avLst/>
              <a:gdLst/>
              <a:ahLst/>
              <a:cxnLst/>
              <a:rect l="l" t="t" r="r" b="b"/>
              <a:pathLst>
                <a:path w="17666" h="18458" extrusionOk="0">
                  <a:moveTo>
                    <a:pt x="10312" y="0"/>
                  </a:moveTo>
                  <a:cubicBezTo>
                    <a:pt x="10212" y="0"/>
                    <a:pt x="10110" y="3"/>
                    <a:pt x="10008" y="9"/>
                  </a:cubicBezTo>
                  <a:cubicBezTo>
                    <a:pt x="0" y="705"/>
                    <a:pt x="3568" y="10016"/>
                    <a:pt x="4264" y="12279"/>
                  </a:cubicBezTo>
                  <a:cubicBezTo>
                    <a:pt x="5047" y="14542"/>
                    <a:pt x="8528" y="16804"/>
                    <a:pt x="10269" y="17674"/>
                  </a:cubicBezTo>
                  <a:cubicBezTo>
                    <a:pt x="11052" y="18196"/>
                    <a:pt x="12096" y="18458"/>
                    <a:pt x="12880" y="18458"/>
                  </a:cubicBezTo>
                  <a:cubicBezTo>
                    <a:pt x="13663" y="18458"/>
                    <a:pt x="14359" y="18196"/>
                    <a:pt x="14359" y="17500"/>
                  </a:cubicBezTo>
                  <a:cubicBezTo>
                    <a:pt x="14446" y="17500"/>
                    <a:pt x="14446" y="17413"/>
                    <a:pt x="14446" y="17326"/>
                  </a:cubicBezTo>
                  <a:cubicBezTo>
                    <a:pt x="14359" y="15760"/>
                    <a:pt x="15055" y="15673"/>
                    <a:pt x="15925" y="14803"/>
                  </a:cubicBezTo>
                  <a:cubicBezTo>
                    <a:pt x="16796" y="13845"/>
                    <a:pt x="16360" y="13236"/>
                    <a:pt x="16273" y="11844"/>
                  </a:cubicBezTo>
                  <a:cubicBezTo>
                    <a:pt x="16273" y="10451"/>
                    <a:pt x="16534" y="11235"/>
                    <a:pt x="17144" y="10190"/>
                  </a:cubicBezTo>
                  <a:cubicBezTo>
                    <a:pt x="17666" y="9059"/>
                    <a:pt x="16708" y="5491"/>
                    <a:pt x="16708" y="5491"/>
                  </a:cubicBezTo>
                  <a:cubicBezTo>
                    <a:pt x="16708" y="5491"/>
                    <a:pt x="14712" y="0"/>
                    <a:pt x="10312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6752171" y="1777258"/>
              <a:ext cx="381860" cy="291474"/>
            </a:xfrm>
            <a:custGeom>
              <a:avLst/>
              <a:gdLst/>
              <a:ahLst/>
              <a:cxnLst/>
              <a:rect l="l" t="t" r="r" b="b"/>
              <a:pathLst>
                <a:path w="19320" h="14747" extrusionOk="0">
                  <a:moveTo>
                    <a:pt x="10928" y="1"/>
                  </a:moveTo>
                  <a:cubicBezTo>
                    <a:pt x="9156" y="1"/>
                    <a:pt x="7172" y="787"/>
                    <a:pt x="5048" y="2911"/>
                  </a:cubicBezTo>
                  <a:cubicBezTo>
                    <a:pt x="1" y="8046"/>
                    <a:pt x="6092" y="14398"/>
                    <a:pt x="6092" y="14398"/>
                  </a:cubicBezTo>
                  <a:cubicBezTo>
                    <a:pt x="6092" y="14398"/>
                    <a:pt x="6266" y="13789"/>
                    <a:pt x="6963" y="11613"/>
                  </a:cubicBezTo>
                  <a:cubicBezTo>
                    <a:pt x="7081" y="11243"/>
                    <a:pt x="7230" y="11090"/>
                    <a:pt x="7395" y="11090"/>
                  </a:cubicBezTo>
                  <a:cubicBezTo>
                    <a:pt x="8200" y="11090"/>
                    <a:pt x="9399" y="14746"/>
                    <a:pt x="9399" y="14746"/>
                  </a:cubicBezTo>
                  <a:cubicBezTo>
                    <a:pt x="9399" y="14746"/>
                    <a:pt x="10095" y="13006"/>
                    <a:pt x="10095" y="11613"/>
                  </a:cubicBezTo>
                  <a:cubicBezTo>
                    <a:pt x="10095" y="10221"/>
                    <a:pt x="12184" y="10482"/>
                    <a:pt x="15317" y="9264"/>
                  </a:cubicBezTo>
                  <a:cubicBezTo>
                    <a:pt x="18450" y="8046"/>
                    <a:pt x="19320" y="6392"/>
                    <a:pt x="19320" y="6392"/>
                  </a:cubicBezTo>
                  <a:cubicBezTo>
                    <a:pt x="19320" y="6392"/>
                    <a:pt x="15981" y="1"/>
                    <a:pt x="10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7020500" y="2146112"/>
              <a:ext cx="86017" cy="266610"/>
            </a:xfrm>
            <a:custGeom>
              <a:avLst/>
              <a:gdLst/>
              <a:ahLst/>
              <a:cxnLst/>
              <a:rect l="l" t="t" r="r" b="b"/>
              <a:pathLst>
                <a:path w="4352" h="13489" extrusionOk="0">
                  <a:moveTo>
                    <a:pt x="2089" y="0"/>
                  </a:moveTo>
                  <a:cubicBezTo>
                    <a:pt x="2089" y="696"/>
                    <a:pt x="1393" y="958"/>
                    <a:pt x="610" y="958"/>
                  </a:cubicBezTo>
                  <a:cubicBezTo>
                    <a:pt x="435" y="1219"/>
                    <a:pt x="348" y="1480"/>
                    <a:pt x="261" y="1741"/>
                  </a:cubicBezTo>
                  <a:cubicBezTo>
                    <a:pt x="0" y="2785"/>
                    <a:pt x="697" y="3394"/>
                    <a:pt x="697" y="3394"/>
                  </a:cubicBezTo>
                  <a:lnTo>
                    <a:pt x="1828" y="13489"/>
                  </a:lnTo>
                  <a:lnTo>
                    <a:pt x="4351" y="4090"/>
                  </a:lnTo>
                  <a:lnTo>
                    <a:pt x="2350" y="17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6361733" y="2193667"/>
              <a:ext cx="546977" cy="673255"/>
            </a:xfrm>
            <a:custGeom>
              <a:avLst/>
              <a:gdLst/>
              <a:ahLst/>
              <a:cxnLst/>
              <a:rect l="l" t="t" r="r" b="b"/>
              <a:pathLst>
                <a:path w="27674" h="34063" extrusionOk="0">
                  <a:moveTo>
                    <a:pt x="15616" y="0"/>
                  </a:moveTo>
                  <a:cubicBezTo>
                    <a:pt x="11805" y="0"/>
                    <a:pt x="9399" y="5774"/>
                    <a:pt x="9399" y="5774"/>
                  </a:cubicBezTo>
                  <a:cubicBezTo>
                    <a:pt x="9399" y="5774"/>
                    <a:pt x="8703" y="6122"/>
                    <a:pt x="6615" y="8037"/>
                  </a:cubicBezTo>
                  <a:cubicBezTo>
                    <a:pt x="4526" y="10039"/>
                    <a:pt x="610" y="17522"/>
                    <a:pt x="349" y="18567"/>
                  </a:cubicBezTo>
                  <a:cubicBezTo>
                    <a:pt x="1" y="19611"/>
                    <a:pt x="2437" y="20916"/>
                    <a:pt x="3743" y="22135"/>
                  </a:cubicBezTo>
                  <a:cubicBezTo>
                    <a:pt x="4961" y="23353"/>
                    <a:pt x="13924" y="28661"/>
                    <a:pt x="13924" y="28661"/>
                  </a:cubicBezTo>
                  <a:cubicBezTo>
                    <a:pt x="13924" y="28661"/>
                    <a:pt x="14272" y="29096"/>
                    <a:pt x="14708" y="29532"/>
                  </a:cubicBezTo>
                  <a:cubicBezTo>
                    <a:pt x="15143" y="29967"/>
                    <a:pt x="19233" y="32055"/>
                    <a:pt x="19233" y="32055"/>
                  </a:cubicBezTo>
                  <a:cubicBezTo>
                    <a:pt x="19233" y="32055"/>
                    <a:pt x="19146" y="33012"/>
                    <a:pt x="19755" y="33622"/>
                  </a:cubicBezTo>
                  <a:cubicBezTo>
                    <a:pt x="20277" y="34013"/>
                    <a:pt x="20701" y="34062"/>
                    <a:pt x="20881" y="34062"/>
                  </a:cubicBezTo>
                  <a:cubicBezTo>
                    <a:pt x="20941" y="34062"/>
                    <a:pt x="20973" y="34057"/>
                    <a:pt x="20973" y="34057"/>
                  </a:cubicBezTo>
                  <a:lnTo>
                    <a:pt x="20364" y="32055"/>
                  </a:lnTo>
                  <a:lnTo>
                    <a:pt x="18450" y="30489"/>
                  </a:lnTo>
                  <a:lnTo>
                    <a:pt x="21408" y="31881"/>
                  </a:lnTo>
                  <a:cubicBezTo>
                    <a:pt x="21408" y="31881"/>
                    <a:pt x="23236" y="33273"/>
                    <a:pt x="23932" y="33273"/>
                  </a:cubicBezTo>
                  <a:cubicBezTo>
                    <a:pt x="24541" y="33273"/>
                    <a:pt x="24628" y="32925"/>
                    <a:pt x="24193" y="32577"/>
                  </a:cubicBezTo>
                  <a:cubicBezTo>
                    <a:pt x="23845" y="32142"/>
                    <a:pt x="22627" y="31272"/>
                    <a:pt x="22627" y="31272"/>
                  </a:cubicBezTo>
                  <a:lnTo>
                    <a:pt x="20481" y="29683"/>
                  </a:lnTo>
                  <a:lnTo>
                    <a:pt x="20481" y="29683"/>
                  </a:lnTo>
                  <a:cubicBezTo>
                    <a:pt x="20660" y="29776"/>
                    <a:pt x="20974" y="29880"/>
                    <a:pt x="21495" y="29880"/>
                  </a:cubicBezTo>
                  <a:cubicBezTo>
                    <a:pt x="22453" y="29880"/>
                    <a:pt x="23497" y="30750"/>
                    <a:pt x="24454" y="31272"/>
                  </a:cubicBezTo>
                  <a:cubicBezTo>
                    <a:pt x="24822" y="31493"/>
                    <a:pt x="25159" y="31573"/>
                    <a:pt x="25451" y="31573"/>
                  </a:cubicBezTo>
                  <a:cubicBezTo>
                    <a:pt x="25851" y="31573"/>
                    <a:pt x="26168" y="31423"/>
                    <a:pt x="26369" y="31272"/>
                  </a:cubicBezTo>
                  <a:cubicBezTo>
                    <a:pt x="26630" y="31011"/>
                    <a:pt x="24628" y="30054"/>
                    <a:pt x="23932" y="29619"/>
                  </a:cubicBezTo>
                  <a:cubicBezTo>
                    <a:pt x="23149" y="29183"/>
                    <a:pt x="21060" y="28226"/>
                    <a:pt x="21060" y="28226"/>
                  </a:cubicBezTo>
                  <a:lnTo>
                    <a:pt x="22540" y="28226"/>
                  </a:lnTo>
                  <a:cubicBezTo>
                    <a:pt x="23758" y="28226"/>
                    <a:pt x="26107" y="29445"/>
                    <a:pt x="26891" y="29445"/>
                  </a:cubicBezTo>
                  <a:cubicBezTo>
                    <a:pt x="27674" y="29445"/>
                    <a:pt x="25585" y="27965"/>
                    <a:pt x="23932" y="27182"/>
                  </a:cubicBezTo>
                  <a:cubicBezTo>
                    <a:pt x="22191" y="26312"/>
                    <a:pt x="17927" y="25616"/>
                    <a:pt x="17927" y="25616"/>
                  </a:cubicBezTo>
                  <a:lnTo>
                    <a:pt x="16187" y="25616"/>
                  </a:lnTo>
                  <a:cubicBezTo>
                    <a:pt x="16187" y="25616"/>
                    <a:pt x="14272" y="24745"/>
                    <a:pt x="12184" y="22744"/>
                  </a:cubicBezTo>
                  <a:cubicBezTo>
                    <a:pt x="10095" y="20829"/>
                    <a:pt x="6876" y="18306"/>
                    <a:pt x="6876" y="18306"/>
                  </a:cubicBezTo>
                  <a:cubicBezTo>
                    <a:pt x="6876" y="18306"/>
                    <a:pt x="9921" y="15434"/>
                    <a:pt x="11836" y="13606"/>
                  </a:cubicBezTo>
                  <a:cubicBezTo>
                    <a:pt x="13750" y="11866"/>
                    <a:pt x="14272" y="9951"/>
                    <a:pt x="16709" y="8907"/>
                  </a:cubicBezTo>
                  <a:cubicBezTo>
                    <a:pt x="19059" y="7776"/>
                    <a:pt x="20799" y="6210"/>
                    <a:pt x="20799" y="6210"/>
                  </a:cubicBezTo>
                  <a:cubicBezTo>
                    <a:pt x="22279" y="3251"/>
                    <a:pt x="20190" y="466"/>
                    <a:pt x="16100" y="31"/>
                  </a:cubicBezTo>
                  <a:cubicBezTo>
                    <a:pt x="15936" y="10"/>
                    <a:pt x="15775" y="0"/>
                    <a:pt x="15616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6874298" y="1985798"/>
              <a:ext cx="44748" cy="79060"/>
            </a:xfrm>
            <a:custGeom>
              <a:avLst/>
              <a:gdLst/>
              <a:ahLst/>
              <a:cxnLst/>
              <a:rect l="l" t="t" r="r" b="b"/>
              <a:pathLst>
                <a:path w="2264" h="4000" extrusionOk="0">
                  <a:moveTo>
                    <a:pt x="1325" y="0"/>
                  </a:moveTo>
                  <a:cubicBezTo>
                    <a:pt x="1291" y="0"/>
                    <a:pt x="1256" y="6"/>
                    <a:pt x="1219" y="18"/>
                  </a:cubicBezTo>
                  <a:cubicBezTo>
                    <a:pt x="610" y="192"/>
                    <a:pt x="174" y="714"/>
                    <a:pt x="87" y="1672"/>
                  </a:cubicBezTo>
                  <a:cubicBezTo>
                    <a:pt x="0" y="2542"/>
                    <a:pt x="87" y="3673"/>
                    <a:pt x="697" y="3847"/>
                  </a:cubicBezTo>
                  <a:cubicBezTo>
                    <a:pt x="1001" y="3934"/>
                    <a:pt x="1175" y="3999"/>
                    <a:pt x="1328" y="3999"/>
                  </a:cubicBezTo>
                  <a:cubicBezTo>
                    <a:pt x="1480" y="3999"/>
                    <a:pt x="1610" y="3934"/>
                    <a:pt x="1828" y="3760"/>
                  </a:cubicBezTo>
                  <a:cubicBezTo>
                    <a:pt x="2263" y="3412"/>
                    <a:pt x="2263" y="2803"/>
                    <a:pt x="2263" y="2803"/>
                  </a:cubicBezTo>
                  <a:lnTo>
                    <a:pt x="1915" y="1062"/>
                  </a:lnTo>
                  <a:cubicBezTo>
                    <a:pt x="1915" y="982"/>
                    <a:pt x="1765" y="0"/>
                    <a:pt x="1325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7192495" y="2290891"/>
              <a:ext cx="279023" cy="140806"/>
            </a:xfrm>
            <a:custGeom>
              <a:avLst/>
              <a:gdLst/>
              <a:ahLst/>
              <a:cxnLst/>
              <a:rect l="l" t="t" r="r" b="b"/>
              <a:pathLst>
                <a:path w="14117" h="7124" extrusionOk="0">
                  <a:moveTo>
                    <a:pt x="5125" y="0"/>
                  </a:moveTo>
                  <a:cubicBezTo>
                    <a:pt x="3799" y="0"/>
                    <a:pt x="2501" y="617"/>
                    <a:pt x="2176" y="942"/>
                  </a:cubicBezTo>
                  <a:cubicBezTo>
                    <a:pt x="1" y="2770"/>
                    <a:pt x="88" y="3640"/>
                    <a:pt x="871" y="4075"/>
                  </a:cubicBezTo>
                  <a:cubicBezTo>
                    <a:pt x="871" y="4418"/>
                    <a:pt x="8042" y="7123"/>
                    <a:pt x="8761" y="7123"/>
                  </a:cubicBezTo>
                  <a:cubicBezTo>
                    <a:pt x="8772" y="7123"/>
                    <a:pt x="8782" y="7122"/>
                    <a:pt x="8790" y="7121"/>
                  </a:cubicBezTo>
                  <a:cubicBezTo>
                    <a:pt x="9747" y="6947"/>
                    <a:pt x="13228" y="5381"/>
                    <a:pt x="13837" y="3988"/>
                  </a:cubicBezTo>
                  <a:cubicBezTo>
                    <a:pt x="14117" y="3308"/>
                    <a:pt x="13442" y="3125"/>
                    <a:pt x="12630" y="3125"/>
                  </a:cubicBezTo>
                  <a:cubicBezTo>
                    <a:pt x="11674" y="3125"/>
                    <a:pt x="10530" y="3379"/>
                    <a:pt x="10530" y="3379"/>
                  </a:cubicBezTo>
                  <a:cubicBezTo>
                    <a:pt x="9747" y="2770"/>
                    <a:pt x="9051" y="2422"/>
                    <a:pt x="8442" y="2074"/>
                  </a:cubicBezTo>
                  <a:cubicBezTo>
                    <a:pt x="9747" y="1552"/>
                    <a:pt x="9312" y="246"/>
                    <a:pt x="9312" y="246"/>
                  </a:cubicBezTo>
                  <a:lnTo>
                    <a:pt x="9312" y="246"/>
                  </a:lnTo>
                  <a:cubicBezTo>
                    <a:pt x="9312" y="246"/>
                    <a:pt x="8770" y="594"/>
                    <a:pt x="7920" y="594"/>
                  </a:cubicBezTo>
                  <a:cubicBezTo>
                    <a:pt x="7494" y="594"/>
                    <a:pt x="6991" y="507"/>
                    <a:pt x="6440" y="246"/>
                  </a:cubicBezTo>
                  <a:cubicBezTo>
                    <a:pt x="6023" y="70"/>
                    <a:pt x="5572" y="0"/>
                    <a:pt x="5125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6858823" y="2172341"/>
              <a:ext cx="199528" cy="240382"/>
            </a:xfrm>
            <a:custGeom>
              <a:avLst/>
              <a:gdLst/>
              <a:ahLst/>
              <a:cxnLst/>
              <a:rect l="l" t="t" r="r" b="b"/>
              <a:pathLst>
                <a:path w="10095" h="12162" extrusionOk="0">
                  <a:moveTo>
                    <a:pt x="8510" y="1"/>
                  </a:moveTo>
                  <a:cubicBezTo>
                    <a:pt x="8023" y="1"/>
                    <a:pt x="7832" y="2241"/>
                    <a:pt x="7832" y="2241"/>
                  </a:cubicBezTo>
                  <a:lnTo>
                    <a:pt x="7484" y="4765"/>
                  </a:lnTo>
                  <a:lnTo>
                    <a:pt x="1306" y="1197"/>
                  </a:lnTo>
                  <a:cubicBezTo>
                    <a:pt x="1306" y="1197"/>
                    <a:pt x="0" y="2589"/>
                    <a:pt x="1132" y="3721"/>
                  </a:cubicBezTo>
                  <a:cubicBezTo>
                    <a:pt x="2176" y="4765"/>
                    <a:pt x="10008" y="12162"/>
                    <a:pt x="10008" y="12162"/>
                  </a:cubicBezTo>
                  <a:cubicBezTo>
                    <a:pt x="10008" y="12162"/>
                    <a:pt x="10095" y="3895"/>
                    <a:pt x="9138" y="1023"/>
                  </a:cubicBezTo>
                  <a:cubicBezTo>
                    <a:pt x="8889" y="277"/>
                    <a:pt x="8681" y="1"/>
                    <a:pt x="85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6769386" y="2108262"/>
              <a:ext cx="287245" cy="304460"/>
            </a:xfrm>
            <a:custGeom>
              <a:avLst/>
              <a:gdLst/>
              <a:ahLst/>
              <a:cxnLst/>
              <a:rect l="l" t="t" r="r" b="b"/>
              <a:pathLst>
                <a:path w="14533" h="15404" extrusionOk="0">
                  <a:moveTo>
                    <a:pt x="4699" y="1"/>
                  </a:moveTo>
                  <a:lnTo>
                    <a:pt x="0" y="1915"/>
                  </a:lnTo>
                  <a:cubicBezTo>
                    <a:pt x="0" y="1915"/>
                    <a:pt x="957" y="5831"/>
                    <a:pt x="2176" y="7050"/>
                  </a:cubicBezTo>
                  <a:cubicBezTo>
                    <a:pt x="2832" y="7706"/>
                    <a:pt x="3715" y="7857"/>
                    <a:pt x="4390" y="7857"/>
                  </a:cubicBezTo>
                  <a:cubicBezTo>
                    <a:pt x="4969" y="7857"/>
                    <a:pt x="5395" y="7746"/>
                    <a:pt x="5395" y="7746"/>
                  </a:cubicBezTo>
                  <a:lnTo>
                    <a:pt x="5395" y="7746"/>
                  </a:lnTo>
                  <a:lnTo>
                    <a:pt x="4699" y="10356"/>
                  </a:lnTo>
                  <a:lnTo>
                    <a:pt x="14533" y="15404"/>
                  </a:lnTo>
                  <a:cubicBezTo>
                    <a:pt x="14533" y="15404"/>
                    <a:pt x="12270" y="12532"/>
                    <a:pt x="10356" y="10531"/>
                  </a:cubicBezTo>
                  <a:cubicBezTo>
                    <a:pt x="8441" y="8616"/>
                    <a:pt x="5395" y="5222"/>
                    <a:pt x="5395" y="4439"/>
                  </a:cubicBezTo>
                  <a:cubicBezTo>
                    <a:pt x="5395" y="3656"/>
                    <a:pt x="4699" y="1"/>
                    <a:pt x="46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881177" y="2195979"/>
              <a:ext cx="125587" cy="70541"/>
            </a:xfrm>
            <a:custGeom>
              <a:avLst/>
              <a:gdLst/>
              <a:ahLst/>
              <a:cxnLst/>
              <a:rect l="l" t="t" r="r" b="b"/>
              <a:pathLst>
                <a:path w="6354" h="3569" extrusionOk="0">
                  <a:moveTo>
                    <a:pt x="1915" y="1"/>
                  </a:moveTo>
                  <a:lnTo>
                    <a:pt x="1" y="523"/>
                  </a:lnTo>
                  <a:lnTo>
                    <a:pt x="6353" y="3569"/>
                  </a:lnTo>
                  <a:lnTo>
                    <a:pt x="3220" y="958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6820973" y="2095237"/>
              <a:ext cx="115269" cy="126713"/>
            </a:xfrm>
            <a:custGeom>
              <a:avLst/>
              <a:gdLst/>
              <a:ahLst/>
              <a:cxnLst/>
              <a:rect l="l" t="t" r="r" b="b"/>
              <a:pathLst>
                <a:path w="5832" h="6411" extrusionOk="0">
                  <a:moveTo>
                    <a:pt x="3223" y="0"/>
                  </a:moveTo>
                  <a:cubicBezTo>
                    <a:pt x="3006" y="0"/>
                    <a:pt x="2537" y="134"/>
                    <a:pt x="1567" y="834"/>
                  </a:cubicBezTo>
                  <a:cubicBezTo>
                    <a:pt x="1" y="2052"/>
                    <a:pt x="175" y="2052"/>
                    <a:pt x="175" y="2052"/>
                  </a:cubicBezTo>
                  <a:cubicBezTo>
                    <a:pt x="175" y="2052"/>
                    <a:pt x="958" y="3880"/>
                    <a:pt x="2350" y="5272"/>
                  </a:cubicBezTo>
                  <a:cubicBezTo>
                    <a:pt x="3131" y="6053"/>
                    <a:pt x="3352" y="6304"/>
                    <a:pt x="3403" y="6380"/>
                  </a:cubicBezTo>
                  <a:lnTo>
                    <a:pt x="3403" y="6380"/>
                  </a:lnTo>
                  <a:cubicBezTo>
                    <a:pt x="3451" y="6251"/>
                    <a:pt x="3733" y="5614"/>
                    <a:pt x="4631" y="5614"/>
                  </a:cubicBezTo>
                  <a:cubicBezTo>
                    <a:pt x="4681" y="5614"/>
                    <a:pt x="4733" y="5616"/>
                    <a:pt x="4787" y="5620"/>
                  </a:cubicBezTo>
                  <a:lnTo>
                    <a:pt x="5831" y="5707"/>
                  </a:lnTo>
                  <a:lnTo>
                    <a:pt x="3656" y="3096"/>
                  </a:lnTo>
                  <a:cubicBezTo>
                    <a:pt x="3047" y="1530"/>
                    <a:pt x="3395" y="51"/>
                    <a:pt x="3395" y="51"/>
                  </a:cubicBezTo>
                  <a:cubicBezTo>
                    <a:pt x="3395" y="51"/>
                    <a:pt x="3357" y="0"/>
                    <a:pt x="3223" y="0"/>
                  </a:cubicBezTo>
                  <a:close/>
                  <a:moveTo>
                    <a:pt x="3403" y="6380"/>
                  </a:moveTo>
                  <a:cubicBezTo>
                    <a:pt x="3397" y="6395"/>
                    <a:pt x="3395" y="6403"/>
                    <a:pt x="3395" y="6403"/>
                  </a:cubicBezTo>
                  <a:cubicBezTo>
                    <a:pt x="3395" y="6403"/>
                    <a:pt x="3406" y="6411"/>
                    <a:pt x="3412" y="6411"/>
                  </a:cubicBezTo>
                  <a:cubicBezTo>
                    <a:pt x="3418" y="6411"/>
                    <a:pt x="3419" y="6405"/>
                    <a:pt x="3403" y="6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7077265" y="1974750"/>
              <a:ext cx="72261" cy="81511"/>
            </a:xfrm>
            <a:custGeom>
              <a:avLst/>
              <a:gdLst/>
              <a:ahLst/>
              <a:cxnLst/>
              <a:rect l="l" t="t" r="r" b="b"/>
              <a:pathLst>
                <a:path w="3656" h="4124" extrusionOk="0">
                  <a:moveTo>
                    <a:pt x="3042" y="0"/>
                  </a:moveTo>
                  <a:cubicBezTo>
                    <a:pt x="2744" y="0"/>
                    <a:pt x="2361" y="175"/>
                    <a:pt x="2002" y="490"/>
                  </a:cubicBezTo>
                  <a:cubicBezTo>
                    <a:pt x="1654" y="838"/>
                    <a:pt x="1218" y="1099"/>
                    <a:pt x="870" y="1360"/>
                  </a:cubicBezTo>
                  <a:cubicBezTo>
                    <a:pt x="348" y="1796"/>
                    <a:pt x="0" y="2318"/>
                    <a:pt x="87" y="2927"/>
                  </a:cubicBezTo>
                  <a:cubicBezTo>
                    <a:pt x="87" y="3101"/>
                    <a:pt x="174" y="3362"/>
                    <a:pt x="174" y="3536"/>
                  </a:cubicBezTo>
                  <a:cubicBezTo>
                    <a:pt x="348" y="3928"/>
                    <a:pt x="696" y="4123"/>
                    <a:pt x="1099" y="4123"/>
                  </a:cubicBezTo>
                  <a:cubicBezTo>
                    <a:pt x="1501" y="4123"/>
                    <a:pt x="1958" y="3928"/>
                    <a:pt x="2350" y="3536"/>
                  </a:cubicBezTo>
                  <a:cubicBezTo>
                    <a:pt x="3220" y="2666"/>
                    <a:pt x="3655" y="1360"/>
                    <a:pt x="3568" y="490"/>
                  </a:cubicBezTo>
                  <a:cubicBezTo>
                    <a:pt x="3526" y="154"/>
                    <a:pt x="3321" y="0"/>
                    <a:pt x="3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7075546" y="1972398"/>
              <a:ext cx="75700" cy="86472"/>
            </a:xfrm>
            <a:custGeom>
              <a:avLst/>
              <a:gdLst/>
              <a:ahLst/>
              <a:cxnLst/>
              <a:rect l="l" t="t" r="r" b="b"/>
              <a:pathLst>
                <a:path w="3830" h="4375" extrusionOk="0">
                  <a:moveTo>
                    <a:pt x="3046" y="261"/>
                  </a:moveTo>
                  <a:cubicBezTo>
                    <a:pt x="3307" y="261"/>
                    <a:pt x="3481" y="348"/>
                    <a:pt x="3568" y="696"/>
                  </a:cubicBezTo>
                  <a:cubicBezTo>
                    <a:pt x="3655" y="1566"/>
                    <a:pt x="3220" y="2698"/>
                    <a:pt x="2350" y="3568"/>
                  </a:cubicBezTo>
                  <a:cubicBezTo>
                    <a:pt x="1990" y="3928"/>
                    <a:pt x="1561" y="4102"/>
                    <a:pt x="1182" y="4102"/>
                  </a:cubicBezTo>
                  <a:cubicBezTo>
                    <a:pt x="827" y="4102"/>
                    <a:pt x="516" y="3949"/>
                    <a:pt x="348" y="3655"/>
                  </a:cubicBezTo>
                  <a:cubicBezTo>
                    <a:pt x="348" y="3394"/>
                    <a:pt x="348" y="3220"/>
                    <a:pt x="261" y="2959"/>
                  </a:cubicBezTo>
                  <a:cubicBezTo>
                    <a:pt x="261" y="2524"/>
                    <a:pt x="522" y="1915"/>
                    <a:pt x="957" y="1566"/>
                  </a:cubicBezTo>
                  <a:cubicBezTo>
                    <a:pt x="1392" y="1305"/>
                    <a:pt x="1741" y="1044"/>
                    <a:pt x="2176" y="696"/>
                  </a:cubicBezTo>
                  <a:cubicBezTo>
                    <a:pt x="2437" y="348"/>
                    <a:pt x="2785" y="261"/>
                    <a:pt x="3046" y="261"/>
                  </a:cubicBezTo>
                  <a:close/>
                  <a:moveTo>
                    <a:pt x="3133" y="0"/>
                  </a:moveTo>
                  <a:cubicBezTo>
                    <a:pt x="2872" y="0"/>
                    <a:pt x="2437" y="174"/>
                    <a:pt x="2089" y="522"/>
                  </a:cubicBezTo>
                  <a:cubicBezTo>
                    <a:pt x="1653" y="870"/>
                    <a:pt x="1305" y="1131"/>
                    <a:pt x="870" y="1392"/>
                  </a:cubicBezTo>
                  <a:cubicBezTo>
                    <a:pt x="348" y="1828"/>
                    <a:pt x="0" y="2437"/>
                    <a:pt x="87" y="3046"/>
                  </a:cubicBezTo>
                  <a:cubicBezTo>
                    <a:pt x="87" y="3307"/>
                    <a:pt x="87" y="3481"/>
                    <a:pt x="174" y="3742"/>
                  </a:cubicBezTo>
                  <a:cubicBezTo>
                    <a:pt x="358" y="4155"/>
                    <a:pt x="711" y="4375"/>
                    <a:pt x="1132" y="4375"/>
                  </a:cubicBezTo>
                  <a:cubicBezTo>
                    <a:pt x="1508" y="4375"/>
                    <a:pt x="1939" y="4199"/>
                    <a:pt x="2350" y="3829"/>
                  </a:cubicBezTo>
                  <a:cubicBezTo>
                    <a:pt x="2350" y="3829"/>
                    <a:pt x="2437" y="3742"/>
                    <a:pt x="2437" y="3742"/>
                  </a:cubicBezTo>
                  <a:cubicBezTo>
                    <a:pt x="2437" y="3742"/>
                    <a:pt x="2437" y="3742"/>
                    <a:pt x="2524" y="3655"/>
                  </a:cubicBezTo>
                  <a:cubicBezTo>
                    <a:pt x="3394" y="2785"/>
                    <a:pt x="3829" y="1479"/>
                    <a:pt x="3742" y="522"/>
                  </a:cubicBezTo>
                  <a:cubicBezTo>
                    <a:pt x="3742" y="174"/>
                    <a:pt x="3481" y="0"/>
                    <a:pt x="3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984548" y="2031535"/>
              <a:ext cx="71727" cy="77281"/>
            </a:xfrm>
            <a:custGeom>
              <a:avLst/>
              <a:gdLst/>
              <a:ahLst/>
              <a:cxnLst/>
              <a:rect l="l" t="t" r="r" b="b"/>
              <a:pathLst>
                <a:path w="3629" h="3910" extrusionOk="0">
                  <a:moveTo>
                    <a:pt x="3078" y="0"/>
                  </a:moveTo>
                  <a:cubicBezTo>
                    <a:pt x="2987" y="0"/>
                    <a:pt x="2886" y="17"/>
                    <a:pt x="2777" y="54"/>
                  </a:cubicBezTo>
                  <a:cubicBezTo>
                    <a:pt x="2429" y="228"/>
                    <a:pt x="1993" y="315"/>
                    <a:pt x="1645" y="489"/>
                  </a:cubicBezTo>
                  <a:cubicBezTo>
                    <a:pt x="949" y="663"/>
                    <a:pt x="166" y="1533"/>
                    <a:pt x="79" y="2316"/>
                  </a:cubicBezTo>
                  <a:cubicBezTo>
                    <a:pt x="1" y="3253"/>
                    <a:pt x="343" y="3909"/>
                    <a:pt x="1042" y="3909"/>
                  </a:cubicBezTo>
                  <a:cubicBezTo>
                    <a:pt x="1122" y="3909"/>
                    <a:pt x="1207" y="3901"/>
                    <a:pt x="1297" y="3883"/>
                  </a:cubicBezTo>
                  <a:cubicBezTo>
                    <a:pt x="2080" y="3796"/>
                    <a:pt x="3125" y="2577"/>
                    <a:pt x="3473" y="1446"/>
                  </a:cubicBezTo>
                  <a:cubicBezTo>
                    <a:pt x="3473" y="1185"/>
                    <a:pt x="3560" y="924"/>
                    <a:pt x="3560" y="663"/>
                  </a:cubicBezTo>
                  <a:cubicBezTo>
                    <a:pt x="3629" y="250"/>
                    <a:pt x="3425" y="0"/>
                    <a:pt x="3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982749" y="2028866"/>
              <a:ext cx="75166" cy="83013"/>
            </a:xfrm>
            <a:custGeom>
              <a:avLst/>
              <a:gdLst/>
              <a:ahLst/>
              <a:cxnLst/>
              <a:rect l="l" t="t" r="r" b="b"/>
              <a:pathLst>
                <a:path w="3803" h="4200" extrusionOk="0">
                  <a:moveTo>
                    <a:pt x="3160" y="298"/>
                  </a:moveTo>
                  <a:cubicBezTo>
                    <a:pt x="3417" y="298"/>
                    <a:pt x="3564" y="493"/>
                    <a:pt x="3564" y="885"/>
                  </a:cubicBezTo>
                  <a:cubicBezTo>
                    <a:pt x="3477" y="1146"/>
                    <a:pt x="3477" y="1407"/>
                    <a:pt x="3477" y="1668"/>
                  </a:cubicBezTo>
                  <a:cubicBezTo>
                    <a:pt x="3129" y="2712"/>
                    <a:pt x="2171" y="3757"/>
                    <a:pt x="1475" y="3844"/>
                  </a:cubicBezTo>
                  <a:cubicBezTo>
                    <a:pt x="1475" y="3844"/>
                    <a:pt x="1475" y="3844"/>
                    <a:pt x="1475" y="3931"/>
                  </a:cubicBezTo>
                  <a:cubicBezTo>
                    <a:pt x="1420" y="3936"/>
                    <a:pt x="1366" y="3939"/>
                    <a:pt x="1315" y="3939"/>
                  </a:cubicBezTo>
                  <a:cubicBezTo>
                    <a:pt x="552" y="3939"/>
                    <a:pt x="175" y="3348"/>
                    <a:pt x="257" y="2451"/>
                  </a:cubicBezTo>
                  <a:cubicBezTo>
                    <a:pt x="257" y="2451"/>
                    <a:pt x="257" y="2451"/>
                    <a:pt x="257" y="2364"/>
                  </a:cubicBezTo>
                  <a:cubicBezTo>
                    <a:pt x="344" y="2103"/>
                    <a:pt x="518" y="1668"/>
                    <a:pt x="779" y="1407"/>
                  </a:cubicBezTo>
                  <a:cubicBezTo>
                    <a:pt x="1040" y="1059"/>
                    <a:pt x="1388" y="798"/>
                    <a:pt x="1649" y="711"/>
                  </a:cubicBezTo>
                  <a:cubicBezTo>
                    <a:pt x="2084" y="624"/>
                    <a:pt x="2432" y="537"/>
                    <a:pt x="2868" y="363"/>
                  </a:cubicBezTo>
                  <a:cubicBezTo>
                    <a:pt x="2976" y="319"/>
                    <a:pt x="3074" y="298"/>
                    <a:pt x="3160" y="298"/>
                  </a:cubicBezTo>
                  <a:close/>
                  <a:moveTo>
                    <a:pt x="3324" y="1"/>
                  </a:moveTo>
                  <a:cubicBezTo>
                    <a:pt x="3216" y="1"/>
                    <a:pt x="3091" y="34"/>
                    <a:pt x="2955" y="102"/>
                  </a:cubicBezTo>
                  <a:cubicBezTo>
                    <a:pt x="2520" y="189"/>
                    <a:pt x="2171" y="363"/>
                    <a:pt x="1736" y="450"/>
                  </a:cubicBezTo>
                  <a:cubicBezTo>
                    <a:pt x="1388" y="537"/>
                    <a:pt x="953" y="885"/>
                    <a:pt x="692" y="1233"/>
                  </a:cubicBezTo>
                  <a:cubicBezTo>
                    <a:pt x="344" y="1668"/>
                    <a:pt x="83" y="2103"/>
                    <a:pt x="83" y="2451"/>
                  </a:cubicBezTo>
                  <a:cubicBezTo>
                    <a:pt x="83" y="2538"/>
                    <a:pt x="83" y="2538"/>
                    <a:pt x="83" y="2538"/>
                  </a:cubicBezTo>
                  <a:cubicBezTo>
                    <a:pt x="1" y="3524"/>
                    <a:pt x="384" y="4199"/>
                    <a:pt x="1158" y="4199"/>
                  </a:cubicBezTo>
                  <a:cubicBezTo>
                    <a:pt x="1204" y="4199"/>
                    <a:pt x="1252" y="4197"/>
                    <a:pt x="1301" y="4192"/>
                  </a:cubicBezTo>
                  <a:lnTo>
                    <a:pt x="1388" y="4192"/>
                  </a:lnTo>
                  <a:cubicBezTo>
                    <a:pt x="1388" y="4105"/>
                    <a:pt x="1388" y="4105"/>
                    <a:pt x="1475" y="4105"/>
                  </a:cubicBezTo>
                  <a:cubicBezTo>
                    <a:pt x="2258" y="3931"/>
                    <a:pt x="3303" y="2712"/>
                    <a:pt x="3651" y="1581"/>
                  </a:cubicBezTo>
                  <a:cubicBezTo>
                    <a:pt x="3738" y="1320"/>
                    <a:pt x="3738" y="972"/>
                    <a:pt x="3738" y="711"/>
                  </a:cubicBezTo>
                  <a:cubicBezTo>
                    <a:pt x="3802" y="261"/>
                    <a:pt x="3629" y="1"/>
                    <a:pt x="3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7056611" y="2027424"/>
              <a:ext cx="22394" cy="22394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1132" y="1"/>
                  </a:moveTo>
                  <a:cubicBezTo>
                    <a:pt x="784" y="175"/>
                    <a:pt x="349" y="436"/>
                    <a:pt x="1" y="610"/>
                  </a:cubicBezTo>
                  <a:lnTo>
                    <a:pt x="1" y="1132"/>
                  </a:lnTo>
                  <a:cubicBezTo>
                    <a:pt x="349" y="871"/>
                    <a:pt x="784" y="697"/>
                    <a:pt x="1132" y="436"/>
                  </a:cubicBezTo>
                  <a:lnTo>
                    <a:pt x="1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7023939" y="2397227"/>
              <a:ext cx="60224" cy="751663"/>
            </a:xfrm>
            <a:custGeom>
              <a:avLst/>
              <a:gdLst/>
              <a:ahLst/>
              <a:cxnLst/>
              <a:rect l="l" t="t" r="r" b="b"/>
              <a:pathLst>
                <a:path w="3047" h="38030" extrusionOk="0">
                  <a:moveTo>
                    <a:pt x="0" y="1"/>
                  </a:moveTo>
                  <a:lnTo>
                    <a:pt x="1654" y="1306"/>
                  </a:lnTo>
                  <a:cubicBezTo>
                    <a:pt x="1654" y="1306"/>
                    <a:pt x="1567" y="10008"/>
                    <a:pt x="1219" y="11226"/>
                  </a:cubicBezTo>
                  <a:cubicBezTo>
                    <a:pt x="610" y="14272"/>
                    <a:pt x="1567" y="17492"/>
                    <a:pt x="1567" y="21756"/>
                  </a:cubicBezTo>
                  <a:cubicBezTo>
                    <a:pt x="1567" y="25933"/>
                    <a:pt x="2089" y="38029"/>
                    <a:pt x="2089" y="38029"/>
                  </a:cubicBezTo>
                  <a:lnTo>
                    <a:pt x="3046" y="37072"/>
                  </a:lnTo>
                  <a:cubicBezTo>
                    <a:pt x="3046" y="37072"/>
                    <a:pt x="2089" y="26107"/>
                    <a:pt x="2089" y="22104"/>
                  </a:cubicBezTo>
                  <a:cubicBezTo>
                    <a:pt x="2089" y="18101"/>
                    <a:pt x="1654" y="16448"/>
                    <a:pt x="1654" y="12358"/>
                  </a:cubicBezTo>
                  <a:cubicBezTo>
                    <a:pt x="1654" y="8181"/>
                    <a:pt x="2176" y="1132"/>
                    <a:pt x="2176" y="113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349696" y="2180484"/>
              <a:ext cx="483333" cy="589412"/>
            </a:xfrm>
            <a:custGeom>
              <a:avLst/>
              <a:gdLst/>
              <a:ahLst/>
              <a:cxnLst/>
              <a:rect l="l" t="t" r="r" b="b"/>
              <a:pathLst>
                <a:path w="24454" h="29821" extrusionOk="0">
                  <a:moveTo>
                    <a:pt x="17620" y="1"/>
                  </a:moveTo>
                  <a:cubicBezTo>
                    <a:pt x="13540" y="1"/>
                    <a:pt x="9156" y="4351"/>
                    <a:pt x="5831" y="8965"/>
                  </a:cubicBezTo>
                  <a:cubicBezTo>
                    <a:pt x="3656" y="11141"/>
                    <a:pt x="697" y="18015"/>
                    <a:pt x="349" y="19930"/>
                  </a:cubicBezTo>
                  <a:cubicBezTo>
                    <a:pt x="1" y="21844"/>
                    <a:pt x="13576" y="29589"/>
                    <a:pt x="13576" y="29589"/>
                  </a:cubicBezTo>
                  <a:cubicBezTo>
                    <a:pt x="13576" y="29589"/>
                    <a:pt x="13962" y="29821"/>
                    <a:pt x="14533" y="29821"/>
                  </a:cubicBezTo>
                  <a:cubicBezTo>
                    <a:pt x="15176" y="29821"/>
                    <a:pt x="16054" y="29528"/>
                    <a:pt x="16883" y="28284"/>
                  </a:cubicBezTo>
                  <a:cubicBezTo>
                    <a:pt x="18362" y="26021"/>
                    <a:pt x="16100" y="25151"/>
                    <a:pt x="16100" y="25151"/>
                  </a:cubicBezTo>
                  <a:lnTo>
                    <a:pt x="8877" y="19669"/>
                  </a:lnTo>
                  <a:cubicBezTo>
                    <a:pt x="8877" y="19669"/>
                    <a:pt x="12469" y="14794"/>
                    <a:pt x="13124" y="14794"/>
                  </a:cubicBezTo>
                  <a:cubicBezTo>
                    <a:pt x="13130" y="14794"/>
                    <a:pt x="13136" y="14795"/>
                    <a:pt x="13141" y="14796"/>
                  </a:cubicBezTo>
                  <a:cubicBezTo>
                    <a:pt x="16274" y="12098"/>
                    <a:pt x="19929" y="9052"/>
                    <a:pt x="21495" y="8095"/>
                  </a:cubicBezTo>
                  <a:cubicBezTo>
                    <a:pt x="24454" y="6354"/>
                    <a:pt x="21408" y="1481"/>
                    <a:pt x="20973" y="1133"/>
                  </a:cubicBezTo>
                  <a:cubicBezTo>
                    <a:pt x="19900" y="347"/>
                    <a:pt x="18772" y="1"/>
                    <a:pt x="17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655629" y="4464132"/>
              <a:ext cx="211130" cy="210398"/>
            </a:xfrm>
            <a:custGeom>
              <a:avLst/>
              <a:gdLst/>
              <a:ahLst/>
              <a:cxnLst/>
              <a:rect l="l" t="t" r="r" b="b"/>
              <a:pathLst>
                <a:path w="10682" h="10645" extrusionOk="0">
                  <a:moveTo>
                    <a:pt x="4523" y="0"/>
                  </a:moveTo>
                  <a:cubicBezTo>
                    <a:pt x="2552" y="0"/>
                    <a:pt x="1" y="2795"/>
                    <a:pt x="413" y="4031"/>
                  </a:cubicBezTo>
                  <a:cubicBezTo>
                    <a:pt x="761" y="5249"/>
                    <a:pt x="3197" y="7947"/>
                    <a:pt x="3197" y="7947"/>
                  </a:cubicBezTo>
                  <a:lnTo>
                    <a:pt x="7810" y="10644"/>
                  </a:lnTo>
                  <a:cubicBezTo>
                    <a:pt x="7810" y="10644"/>
                    <a:pt x="10681" y="6989"/>
                    <a:pt x="9115" y="6380"/>
                  </a:cubicBezTo>
                  <a:cubicBezTo>
                    <a:pt x="8638" y="6195"/>
                    <a:pt x="8218" y="6130"/>
                    <a:pt x="7864" y="6130"/>
                  </a:cubicBezTo>
                  <a:cubicBezTo>
                    <a:pt x="7055" y="6130"/>
                    <a:pt x="6591" y="6467"/>
                    <a:pt x="6591" y="6467"/>
                  </a:cubicBezTo>
                  <a:cubicBezTo>
                    <a:pt x="6591" y="6467"/>
                    <a:pt x="6417" y="5684"/>
                    <a:pt x="6417" y="4727"/>
                  </a:cubicBezTo>
                  <a:cubicBezTo>
                    <a:pt x="6417" y="3682"/>
                    <a:pt x="6591" y="2377"/>
                    <a:pt x="6591" y="2377"/>
                  </a:cubicBezTo>
                  <a:cubicBezTo>
                    <a:pt x="6591" y="2377"/>
                    <a:pt x="6852" y="463"/>
                    <a:pt x="4851" y="28"/>
                  </a:cubicBezTo>
                  <a:cubicBezTo>
                    <a:pt x="4744" y="9"/>
                    <a:pt x="4634" y="0"/>
                    <a:pt x="4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7576055" y="4516272"/>
              <a:ext cx="233939" cy="159978"/>
            </a:xfrm>
            <a:custGeom>
              <a:avLst/>
              <a:gdLst/>
              <a:ahLst/>
              <a:cxnLst/>
              <a:rect l="l" t="t" r="r" b="b"/>
              <a:pathLst>
                <a:path w="11836" h="8094" extrusionOk="0">
                  <a:moveTo>
                    <a:pt x="5309" y="0"/>
                  </a:moveTo>
                  <a:cubicBezTo>
                    <a:pt x="1" y="1654"/>
                    <a:pt x="11226" y="8093"/>
                    <a:pt x="11226" y="8093"/>
                  </a:cubicBezTo>
                  <a:lnTo>
                    <a:pt x="11836" y="8006"/>
                  </a:lnTo>
                  <a:cubicBezTo>
                    <a:pt x="11836" y="8006"/>
                    <a:pt x="9573" y="6353"/>
                    <a:pt x="9051" y="5831"/>
                  </a:cubicBezTo>
                  <a:cubicBezTo>
                    <a:pt x="8529" y="5309"/>
                    <a:pt x="7920" y="1915"/>
                    <a:pt x="7223" y="1219"/>
                  </a:cubicBezTo>
                  <a:cubicBezTo>
                    <a:pt x="6527" y="522"/>
                    <a:pt x="5309" y="0"/>
                    <a:pt x="5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7625942" y="4526589"/>
              <a:ext cx="172015" cy="149661"/>
            </a:xfrm>
            <a:custGeom>
              <a:avLst/>
              <a:gdLst/>
              <a:ahLst/>
              <a:cxnLst/>
              <a:rect l="l" t="t" r="r" b="b"/>
              <a:pathLst>
                <a:path w="8703" h="7572" extrusionOk="0">
                  <a:moveTo>
                    <a:pt x="1741" y="0"/>
                  </a:moveTo>
                  <a:lnTo>
                    <a:pt x="1741" y="0"/>
                  </a:lnTo>
                  <a:cubicBezTo>
                    <a:pt x="0" y="1045"/>
                    <a:pt x="3220" y="4351"/>
                    <a:pt x="3220" y="4351"/>
                  </a:cubicBezTo>
                  <a:lnTo>
                    <a:pt x="8702" y="7571"/>
                  </a:lnTo>
                  <a:cubicBezTo>
                    <a:pt x="8702" y="7571"/>
                    <a:pt x="6440" y="5918"/>
                    <a:pt x="5918" y="5396"/>
                  </a:cubicBezTo>
                  <a:cubicBezTo>
                    <a:pt x="5396" y="4874"/>
                    <a:pt x="4699" y="2263"/>
                    <a:pt x="4003" y="1480"/>
                  </a:cubicBezTo>
                  <a:cubicBezTo>
                    <a:pt x="3307" y="784"/>
                    <a:pt x="1741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7786097" y="4600135"/>
              <a:ext cx="66015" cy="79989"/>
            </a:xfrm>
            <a:custGeom>
              <a:avLst/>
              <a:gdLst/>
              <a:ahLst/>
              <a:cxnLst/>
              <a:rect l="l" t="t" r="r" b="b"/>
              <a:pathLst>
                <a:path w="3340" h="4047" extrusionOk="0">
                  <a:moveTo>
                    <a:pt x="3062" y="0"/>
                  </a:moveTo>
                  <a:cubicBezTo>
                    <a:pt x="3046" y="0"/>
                    <a:pt x="3036" y="34"/>
                    <a:pt x="3036" y="108"/>
                  </a:cubicBezTo>
                  <a:cubicBezTo>
                    <a:pt x="3036" y="456"/>
                    <a:pt x="2601" y="1588"/>
                    <a:pt x="2166" y="2458"/>
                  </a:cubicBezTo>
                  <a:cubicBezTo>
                    <a:pt x="1684" y="3315"/>
                    <a:pt x="1169" y="3480"/>
                    <a:pt x="844" y="3480"/>
                  </a:cubicBezTo>
                  <a:cubicBezTo>
                    <a:pt x="641" y="3480"/>
                    <a:pt x="512" y="3415"/>
                    <a:pt x="512" y="3415"/>
                  </a:cubicBezTo>
                  <a:cubicBezTo>
                    <a:pt x="512" y="3415"/>
                    <a:pt x="281" y="3338"/>
                    <a:pt x="154" y="3338"/>
                  </a:cubicBezTo>
                  <a:cubicBezTo>
                    <a:pt x="11" y="3338"/>
                    <a:pt x="1" y="3436"/>
                    <a:pt x="599" y="3850"/>
                  </a:cubicBezTo>
                  <a:cubicBezTo>
                    <a:pt x="790" y="3987"/>
                    <a:pt x="977" y="4046"/>
                    <a:pt x="1157" y="4046"/>
                  </a:cubicBezTo>
                  <a:cubicBezTo>
                    <a:pt x="2126" y="4046"/>
                    <a:pt x="2903" y="2322"/>
                    <a:pt x="3123" y="1588"/>
                  </a:cubicBezTo>
                  <a:cubicBezTo>
                    <a:pt x="3340" y="794"/>
                    <a:pt x="3137" y="0"/>
                    <a:pt x="3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7421255" y="4335659"/>
              <a:ext cx="217296" cy="129896"/>
            </a:xfrm>
            <a:custGeom>
              <a:avLst/>
              <a:gdLst/>
              <a:ahLst/>
              <a:cxnLst/>
              <a:rect l="l" t="t" r="r" b="b"/>
              <a:pathLst>
                <a:path w="10994" h="6572" extrusionOk="0">
                  <a:moveTo>
                    <a:pt x="4874" y="1"/>
                  </a:moveTo>
                  <a:lnTo>
                    <a:pt x="1132" y="2089"/>
                  </a:lnTo>
                  <a:cubicBezTo>
                    <a:pt x="1132" y="2089"/>
                    <a:pt x="1" y="4265"/>
                    <a:pt x="1393" y="5744"/>
                  </a:cubicBezTo>
                  <a:cubicBezTo>
                    <a:pt x="2038" y="6389"/>
                    <a:pt x="2782" y="6571"/>
                    <a:pt x="3416" y="6571"/>
                  </a:cubicBezTo>
                  <a:cubicBezTo>
                    <a:pt x="4237" y="6571"/>
                    <a:pt x="4874" y="6266"/>
                    <a:pt x="4874" y="6266"/>
                  </a:cubicBezTo>
                  <a:cubicBezTo>
                    <a:pt x="6788" y="4091"/>
                    <a:pt x="4961" y="5657"/>
                    <a:pt x="7833" y="4004"/>
                  </a:cubicBezTo>
                  <a:cubicBezTo>
                    <a:pt x="9834" y="2873"/>
                    <a:pt x="10530" y="2089"/>
                    <a:pt x="10530" y="2089"/>
                  </a:cubicBezTo>
                  <a:cubicBezTo>
                    <a:pt x="10993" y="826"/>
                    <a:pt x="10438" y="500"/>
                    <a:pt x="9662" y="500"/>
                  </a:cubicBezTo>
                  <a:cubicBezTo>
                    <a:pt x="8835" y="500"/>
                    <a:pt x="7757" y="871"/>
                    <a:pt x="7397" y="871"/>
                  </a:cubicBezTo>
                  <a:cubicBezTo>
                    <a:pt x="6701" y="871"/>
                    <a:pt x="4874" y="1"/>
                    <a:pt x="4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7421255" y="4317080"/>
              <a:ext cx="221348" cy="132267"/>
            </a:xfrm>
            <a:custGeom>
              <a:avLst/>
              <a:gdLst/>
              <a:ahLst/>
              <a:cxnLst/>
              <a:rect l="l" t="t" r="r" b="b"/>
              <a:pathLst>
                <a:path w="11199" h="6692" extrusionOk="0">
                  <a:moveTo>
                    <a:pt x="8570" y="0"/>
                  </a:moveTo>
                  <a:cubicBezTo>
                    <a:pt x="8062" y="0"/>
                    <a:pt x="7607" y="79"/>
                    <a:pt x="7397" y="158"/>
                  </a:cubicBezTo>
                  <a:cubicBezTo>
                    <a:pt x="6353" y="593"/>
                    <a:pt x="5725" y="738"/>
                    <a:pt x="5351" y="738"/>
                  </a:cubicBezTo>
                  <a:cubicBezTo>
                    <a:pt x="4603" y="738"/>
                    <a:pt x="4874" y="158"/>
                    <a:pt x="4874" y="158"/>
                  </a:cubicBezTo>
                  <a:lnTo>
                    <a:pt x="4874" y="158"/>
                  </a:lnTo>
                  <a:lnTo>
                    <a:pt x="1132" y="2246"/>
                  </a:lnTo>
                  <a:cubicBezTo>
                    <a:pt x="1132" y="2246"/>
                    <a:pt x="1" y="4422"/>
                    <a:pt x="1393" y="5901"/>
                  </a:cubicBezTo>
                  <a:cubicBezTo>
                    <a:pt x="2050" y="6520"/>
                    <a:pt x="2811" y="6692"/>
                    <a:pt x="3453" y="6692"/>
                  </a:cubicBezTo>
                  <a:cubicBezTo>
                    <a:pt x="4256" y="6692"/>
                    <a:pt x="4874" y="6423"/>
                    <a:pt x="4874" y="6423"/>
                  </a:cubicBezTo>
                  <a:cubicBezTo>
                    <a:pt x="6788" y="4248"/>
                    <a:pt x="4961" y="5814"/>
                    <a:pt x="7833" y="4161"/>
                  </a:cubicBezTo>
                  <a:cubicBezTo>
                    <a:pt x="9834" y="3029"/>
                    <a:pt x="10530" y="2246"/>
                    <a:pt x="10530" y="2246"/>
                  </a:cubicBezTo>
                  <a:cubicBezTo>
                    <a:pt x="11199" y="423"/>
                    <a:pt x="9745" y="0"/>
                    <a:pt x="8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75300" y="2829764"/>
              <a:ext cx="302741" cy="476455"/>
            </a:xfrm>
            <a:custGeom>
              <a:avLst/>
              <a:gdLst/>
              <a:ahLst/>
              <a:cxnLst/>
              <a:rect l="l" t="t" r="r" b="b"/>
              <a:pathLst>
                <a:path w="15317" h="24106" extrusionOk="0">
                  <a:moveTo>
                    <a:pt x="10064" y="0"/>
                  </a:moveTo>
                  <a:cubicBezTo>
                    <a:pt x="9518" y="0"/>
                    <a:pt x="7861" y="721"/>
                    <a:pt x="4874" y="7878"/>
                  </a:cubicBezTo>
                  <a:cubicBezTo>
                    <a:pt x="1132" y="16842"/>
                    <a:pt x="1045" y="16842"/>
                    <a:pt x="522" y="19974"/>
                  </a:cubicBezTo>
                  <a:cubicBezTo>
                    <a:pt x="0" y="23194"/>
                    <a:pt x="348" y="23803"/>
                    <a:pt x="348" y="23803"/>
                  </a:cubicBezTo>
                  <a:cubicBezTo>
                    <a:pt x="348" y="23803"/>
                    <a:pt x="5606" y="24106"/>
                    <a:pt x="8315" y="24106"/>
                  </a:cubicBezTo>
                  <a:cubicBezTo>
                    <a:pt x="8857" y="24106"/>
                    <a:pt x="9297" y="24093"/>
                    <a:pt x="9573" y="24064"/>
                  </a:cubicBezTo>
                  <a:cubicBezTo>
                    <a:pt x="11313" y="23890"/>
                    <a:pt x="13750" y="22933"/>
                    <a:pt x="13750" y="22933"/>
                  </a:cubicBezTo>
                  <a:lnTo>
                    <a:pt x="15316" y="19365"/>
                  </a:lnTo>
                  <a:lnTo>
                    <a:pt x="15316" y="19365"/>
                  </a:lnTo>
                  <a:cubicBezTo>
                    <a:pt x="15316" y="19365"/>
                    <a:pt x="13367" y="20434"/>
                    <a:pt x="11233" y="20434"/>
                  </a:cubicBezTo>
                  <a:cubicBezTo>
                    <a:pt x="10856" y="20434"/>
                    <a:pt x="10473" y="20401"/>
                    <a:pt x="10095" y="20322"/>
                  </a:cubicBezTo>
                  <a:cubicBezTo>
                    <a:pt x="7571" y="19800"/>
                    <a:pt x="5918" y="19713"/>
                    <a:pt x="5918" y="19713"/>
                  </a:cubicBezTo>
                  <a:cubicBezTo>
                    <a:pt x="5918" y="19713"/>
                    <a:pt x="8529" y="11881"/>
                    <a:pt x="10704" y="9358"/>
                  </a:cubicBezTo>
                  <a:cubicBezTo>
                    <a:pt x="12827" y="6810"/>
                    <a:pt x="12713" y="34"/>
                    <a:pt x="10440" y="34"/>
                  </a:cubicBezTo>
                  <a:cubicBezTo>
                    <a:pt x="10385" y="34"/>
                    <a:pt x="10327" y="38"/>
                    <a:pt x="10269" y="46"/>
                  </a:cubicBezTo>
                  <a:cubicBezTo>
                    <a:pt x="10269" y="46"/>
                    <a:pt x="10202" y="0"/>
                    <a:pt x="10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7278493" y="3358715"/>
              <a:ext cx="313058" cy="1022957"/>
            </a:xfrm>
            <a:custGeom>
              <a:avLst/>
              <a:gdLst/>
              <a:ahLst/>
              <a:cxnLst/>
              <a:rect l="l" t="t" r="r" b="b"/>
              <a:pathLst>
                <a:path w="15839" h="51756" extrusionOk="0">
                  <a:moveTo>
                    <a:pt x="4526" y="0"/>
                  </a:moveTo>
                  <a:cubicBezTo>
                    <a:pt x="4526" y="0"/>
                    <a:pt x="1" y="6527"/>
                    <a:pt x="523" y="11313"/>
                  </a:cubicBezTo>
                  <a:cubicBezTo>
                    <a:pt x="1045" y="16099"/>
                    <a:pt x="6527" y="30110"/>
                    <a:pt x="5483" y="36898"/>
                  </a:cubicBezTo>
                  <a:cubicBezTo>
                    <a:pt x="4439" y="43598"/>
                    <a:pt x="7833" y="51343"/>
                    <a:pt x="7833" y="51343"/>
                  </a:cubicBezTo>
                  <a:cubicBezTo>
                    <a:pt x="7833" y="51343"/>
                    <a:pt x="8671" y="51755"/>
                    <a:pt x="9813" y="51755"/>
                  </a:cubicBezTo>
                  <a:cubicBezTo>
                    <a:pt x="11398" y="51755"/>
                    <a:pt x="13566" y="50961"/>
                    <a:pt x="14882" y="47166"/>
                  </a:cubicBezTo>
                  <a:cubicBezTo>
                    <a:pt x="15839" y="44469"/>
                    <a:pt x="13924" y="37072"/>
                    <a:pt x="13924" y="32024"/>
                  </a:cubicBezTo>
                  <a:cubicBezTo>
                    <a:pt x="13924" y="27064"/>
                    <a:pt x="9486" y="11052"/>
                    <a:pt x="9486" y="11052"/>
                  </a:cubicBezTo>
                  <a:lnTo>
                    <a:pt x="7398" y="356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7374808" y="3487701"/>
              <a:ext cx="552155" cy="1054384"/>
            </a:xfrm>
            <a:custGeom>
              <a:avLst/>
              <a:gdLst/>
              <a:ahLst/>
              <a:cxnLst/>
              <a:rect l="l" t="t" r="r" b="b"/>
              <a:pathLst>
                <a:path w="27936" h="53346" extrusionOk="0">
                  <a:moveTo>
                    <a:pt x="15317" y="1"/>
                  </a:moveTo>
                  <a:lnTo>
                    <a:pt x="14969" y="523"/>
                  </a:lnTo>
                  <a:cubicBezTo>
                    <a:pt x="14969" y="523"/>
                    <a:pt x="11964" y="1674"/>
                    <a:pt x="8913" y="1674"/>
                  </a:cubicBezTo>
                  <a:cubicBezTo>
                    <a:pt x="8405" y="1674"/>
                    <a:pt x="7895" y="1642"/>
                    <a:pt x="7398" y="1567"/>
                  </a:cubicBezTo>
                  <a:cubicBezTo>
                    <a:pt x="6005" y="1393"/>
                    <a:pt x="5135" y="1045"/>
                    <a:pt x="4613" y="784"/>
                  </a:cubicBezTo>
                  <a:cubicBezTo>
                    <a:pt x="3830" y="436"/>
                    <a:pt x="3656" y="88"/>
                    <a:pt x="3656" y="88"/>
                  </a:cubicBezTo>
                  <a:cubicBezTo>
                    <a:pt x="3656" y="88"/>
                    <a:pt x="1" y="3917"/>
                    <a:pt x="523" y="7224"/>
                  </a:cubicBezTo>
                  <a:cubicBezTo>
                    <a:pt x="1045" y="10531"/>
                    <a:pt x="13141" y="27065"/>
                    <a:pt x="13141" y="27065"/>
                  </a:cubicBezTo>
                  <a:cubicBezTo>
                    <a:pt x="13141" y="27065"/>
                    <a:pt x="14621" y="35767"/>
                    <a:pt x="14621" y="38465"/>
                  </a:cubicBezTo>
                  <a:cubicBezTo>
                    <a:pt x="14621" y="41249"/>
                    <a:pt x="16622" y="49778"/>
                    <a:pt x="16622" y="49778"/>
                  </a:cubicBezTo>
                  <a:cubicBezTo>
                    <a:pt x="16622" y="49778"/>
                    <a:pt x="18972" y="49778"/>
                    <a:pt x="19668" y="50213"/>
                  </a:cubicBezTo>
                  <a:cubicBezTo>
                    <a:pt x="20364" y="50735"/>
                    <a:pt x="21060" y="53346"/>
                    <a:pt x="21060" y="53346"/>
                  </a:cubicBezTo>
                  <a:cubicBezTo>
                    <a:pt x="21060" y="53346"/>
                    <a:pt x="27935" y="39422"/>
                    <a:pt x="23584" y="27065"/>
                  </a:cubicBezTo>
                  <a:cubicBezTo>
                    <a:pt x="21757" y="21930"/>
                    <a:pt x="18972" y="2176"/>
                    <a:pt x="15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7457386" y="2794543"/>
              <a:ext cx="168576" cy="133216"/>
            </a:xfrm>
            <a:custGeom>
              <a:avLst/>
              <a:gdLst/>
              <a:ahLst/>
              <a:cxnLst/>
              <a:rect l="l" t="t" r="r" b="b"/>
              <a:pathLst>
                <a:path w="8529" h="6740" extrusionOk="0">
                  <a:moveTo>
                    <a:pt x="1131" y="1"/>
                  </a:moveTo>
                  <a:cubicBezTo>
                    <a:pt x="1131" y="1"/>
                    <a:pt x="1044" y="349"/>
                    <a:pt x="522" y="2437"/>
                  </a:cubicBezTo>
                  <a:cubicBezTo>
                    <a:pt x="0" y="4526"/>
                    <a:pt x="2524" y="5483"/>
                    <a:pt x="4090" y="6440"/>
                  </a:cubicBezTo>
                  <a:cubicBezTo>
                    <a:pt x="4482" y="6658"/>
                    <a:pt x="4955" y="6740"/>
                    <a:pt x="5444" y="6740"/>
                  </a:cubicBezTo>
                  <a:cubicBezTo>
                    <a:pt x="6913" y="6740"/>
                    <a:pt x="8528" y="6005"/>
                    <a:pt x="8528" y="6005"/>
                  </a:cubicBezTo>
                  <a:cubicBezTo>
                    <a:pt x="8528" y="6005"/>
                    <a:pt x="6614" y="4787"/>
                    <a:pt x="6614" y="3395"/>
                  </a:cubicBezTo>
                  <a:cubicBezTo>
                    <a:pt x="6614" y="1915"/>
                    <a:pt x="7223" y="1393"/>
                    <a:pt x="7223" y="1393"/>
                  </a:cubicBezTo>
                  <a:lnTo>
                    <a:pt x="1131" y="1"/>
                  </a:lnTo>
                  <a:close/>
                </a:path>
              </a:pathLst>
            </a:custGeom>
            <a:solidFill>
              <a:srgbClr val="FF9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7230345" y="2811600"/>
              <a:ext cx="574489" cy="1135381"/>
            </a:xfrm>
            <a:custGeom>
              <a:avLst/>
              <a:gdLst/>
              <a:ahLst/>
              <a:cxnLst/>
              <a:rect l="l" t="t" r="r" b="b"/>
              <a:pathLst>
                <a:path w="29066" h="57444" extrusionOk="0">
                  <a:moveTo>
                    <a:pt x="9352" y="1"/>
                  </a:moveTo>
                  <a:cubicBezTo>
                    <a:pt x="7754" y="1"/>
                    <a:pt x="5604" y="1379"/>
                    <a:pt x="4525" y="4185"/>
                  </a:cubicBezTo>
                  <a:cubicBezTo>
                    <a:pt x="3133" y="7666"/>
                    <a:pt x="7223" y="19849"/>
                    <a:pt x="6179" y="22025"/>
                  </a:cubicBezTo>
                  <a:cubicBezTo>
                    <a:pt x="5918" y="22634"/>
                    <a:pt x="6092" y="23678"/>
                    <a:pt x="5395" y="24200"/>
                  </a:cubicBezTo>
                  <a:cubicBezTo>
                    <a:pt x="0" y="28290"/>
                    <a:pt x="1305" y="48741"/>
                    <a:pt x="1305" y="48741"/>
                  </a:cubicBezTo>
                  <a:cubicBezTo>
                    <a:pt x="1305" y="48741"/>
                    <a:pt x="13627" y="57443"/>
                    <a:pt x="18893" y="57443"/>
                  </a:cubicBezTo>
                  <a:cubicBezTo>
                    <a:pt x="18919" y="57443"/>
                    <a:pt x="18945" y="57443"/>
                    <a:pt x="18971" y="57443"/>
                  </a:cubicBezTo>
                  <a:cubicBezTo>
                    <a:pt x="23757" y="57356"/>
                    <a:pt x="29066" y="51786"/>
                    <a:pt x="29066" y="51786"/>
                  </a:cubicBezTo>
                  <a:cubicBezTo>
                    <a:pt x="29066" y="51786"/>
                    <a:pt x="23583" y="33947"/>
                    <a:pt x="23844" y="30727"/>
                  </a:cubicBezTo>
                  <a:cubicBezTo>
                    <a:pt x="24192" y="26985"/>
                    <a:pt x="23496" y="28029"/>
                    <a:pt x="26281" y="18283"/>
                  </a:cubicBezTo>
                  <a:cubicBezTo>
                    <a:pt x="27412" y="14541"/>
                    <a:pt x="26281" y="9232"/>
                    <a:pt x="24279" y="7144"/>
                  </a:cubicBezTo>
                  <a:cubicBezTo>
                    <a:pt x="23583" y="6361"/>
                    <a:pt x="22452" y="5577"/>
                    <a:pt x="21059" y="4881"/>
                  </a:cubicBezTo>
                  <a:cubicBezTo>
                    <a:pt x="17666" y="2967"/>
                    <a:pt x="12879" y="1400"/>
                    <a:pt x="10269" y="182"/>
                  </a:cubicBezTo>
                  <a:cubicBezTo>
                    <a:pt x="9997" y="61"/>
                    <a:pt x="9687" y="1"/>
                    <a:pt x="9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7440170" y="2561177"/>
              <a:ext cx="252873" cy="274121"/>
            </a:xfrm>
            <a:custGeom>
              <a:avLst/>
              <a:gdLst/>
              <a:ahLst/>
              <a:cxnLst/>
              <a:rect l="l" t="t" r="r" b="b"/>
              <a:pathLst>
                <a:path w="12794" h="13869" extrusionOk="0">
                  <a:moveTo>
                    <a:pt x="4339" y="1"/>
                  </a:moveTo>
                  <a:cubicBezTo>
                    <a:pt x="2800" y="1"/>
                    <a:pt x="1499" y="261"/>
                    <a:pt x="1045" y="1017"/>
                  </a:cubicBezTo>
                  <a:cubicBezTo>
                    <a:pt x="1" y="2670"/>
                    <a:pt x="2176" y="7631"/>
                    <a:pt x="4004" y="10502"/>
                  </a:cubicBezTo>
                  <a:cubicBezTo>
                    <a:pt x="4613" y="11460"/>
                    <a:pt x="5135" y="12156"/>
                    <a:pt x="5483" y="12417"/>
                  </a:cubicBezTo>
                  <a:cubicBezTo>
                    <a:pt x="5744" y="12591"/>
                    <a:pt x="5918" y="12765"/>
                    <a:pt x="6179" y="12852"/>
                  </a:cubicBezTo>
                  <a:cubicBezTo>
                    <a:pt x="6963" y="13374"/>
                    <a:pt x="7572" y="13461"/>
                    <a:pt x="8616" y="13635"/>
                  </a:cubicBezTo>
                  <a:cubicBezTo>
                    <a:pt x="8964" y="13635"/>
                    <a:pt x="9399" y="13722"/>
                    <a:pt x="9834" y="13809"/>
                  </a:cubicBezTo>
                  <a:cubicBezTo>
                    <a:pt x="10054" y="13850"/>
                    <a:pt x="10246" y="13869"/>
                    <a:pt x="10414" y="13869"/>
                  </a:cubicBezTo>
                  <a:cubicBezTo>
                    <a:pt x="12048" y="13869"/>
                    <a:pt x="11441" y="12115"/>
                    <a:pt x="11836" y="11721"/>
                  </a:cubicBezTo>
                  <a:cubicBezTo>
                    <a:pt x="12358" y="11199"/>
                    <a:pt x="12706" y="9197"/>
                    <a:pt x="12271" y="7109"/>
                  </a:cubicBezTo>
                  <a:cubicBezTo>
                    <a:pt x="11836" y="4933"/>
                    <a:pt x="11836" y="6499"/>
                    <a:pt x="12358" y="4498"/>
                  </a:cubicBezTo>
                  <a:cubicBezTo>
                    <a:pt x="12793" y="2496"/>
                    <a:pt x="12010" y="1017"/>
                    <a:pt x="12010" y="1017"/>
                  </a:cubicBezTo>
                  <a:lnTo>
                    <a:pt x="11836" y="1104"/>
                  </a:lnTo>
                  <a:cubicBezTo>
                    <a:pt x="11836" y="1104"/>
                    <a:pt x="10008" y="669"/>
                    <a:pt x="7833" y="321"/>
                  </a:cubicBezTo>
                  <a:cubicBezTo>
                    <a:pt x="6698" y="138"/>
                    <a:pt x="5456" y="1"/>
                    <a:pt x="433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7386864" y="2475536"/>
              <a:ext cx="325095" cy="358596"/>
            </a:xfrm>
            <a:custGeom>
              <a:avLst/>
              <a:gdLst/>
              <a:ahLst/>
              <a:cxnLst/>
              <a:rect l="l" t="t" r="r" b="b"/>
              <a:pathLst>
                <a:path w="16448" h="18143" extrusionOk="0">
                  <a:moveTo>
                    <a:pt x="8324" y="0"/>
                  </a:moveTo>
                  <a:cubicBezTo>
                    <a:pt x="7627" y="0"/>
                    <a:pt x="6860" y="116"/>
                    <a:pt x="6005" y="390"/>
                  </a:cubicBezTo>
                  <a:cubicBezTo>
                    <a:pt x="6005" y="390"/>
                    <a:pt x="3742" y="738"/>
                    <a:pt x="2611" y="1869"/>
                  </a:cubicBezTo>
                  <a:cubicBezTo>
                    <a:pt x="2437" y="2130"/>
                    <a:pt x="348" y="4045"/>
                    <a:pt x="174" y="7351"/>
                  </a:cubicBezTo>
                  <a:cubicBezTo>
                    <a:pt x="0" y="10658"/>
                    <a:pt x="1828" y="13791"/>
                    <a:pt x="3394" y="15358"/>
                  </a:cubicBezTo>
                  <a:cubicBezTo>
                    <a:pt x="4873" y="16924"/>
                    <a:pt x="4438" y="17185"/>
                    <a:pt x="4438" y="17185"/>
                  </a:cubicBezTo>
                  <a:cubicBezTo>
                    <a:pt x="4438" y="17185"/>
                    <a:pt x="8354" y="18142"/>
                    <a:pt x="8876" y="18142"/>
                  </a:cubicBezTo>
                  <a:cubicBezTo>
                    <a:pt x="9399" y="18142"/>
                    <a:pt x="11139" y="14661"/>
                    <a:pt x="11139" y="14661"/>
                  </a:cubicBezTo>
                  <a:cubicBezTo>
                    <a:pt x="11139" y="14661"/>
                    <a:pt x="9834" y="10745"/>
                    <a:pt x="10269" y="10658"/>
                  </a:cubicBezTo>
                  <a:cubicBezTo>
                    <a:pt x="10284" y="10655"/>
                    <a:pt x="10298" y="10654"/>
                    <a:pt x="10313" y="10654"/>
                  </a:cubicBezTo>
                  <a:cubicBezTo>
                    <a:pt x="10717" y="10654"/>
                    <a:pt x="10932" y="11793"/>
                    <a:pt x="12444" y="11877"/>
                  </a:cubicBezTo>
                  <a:cubicBezTo>
                    <a:pt x="12444" y="11877"/>
                    <a:pt x="13489" y="7874"/>
                    <a:pt x="14881" y="7090"/>
                  </a:cubicBezTo>
                  <a:cubicBezTo>
                    <a:pt x="16273" y="6220"/>
                    <a:pt x="16447" y="4045"/>
                    <a:pt x="14446" y="2913"/>
                  </a:cubicBezTo>
                  <a:cubicBezTo>
                    <a:pt x="12838" y="1934"/>
                    <a:pt x="11173" y="0"/>
                    <a:pt x="8324" y="0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581213" y="2666031"/>
              <a:ext cx="53346" cy="85227"/>
            </a:xfrm>
            <a:custGeom>
              <a:avLst/>
              <a:gdLst/>
              <a:ahLst/>
              <a:cxnLst/>
              <a:rect l="l" t="t" r="r" b="b"/>
              <a:pathLst>
                <a:path w="2699" h="4312" extrusionOk="0">
                  <a:moveTo>
                    <a:pt x="1235" y="1"/>
                  </a:moveTo>
                  <a:cubicBezTo>
                    <a:pt x="1173" y="1"/>
                    <a:pt x="1110" y="20"/>
                    <a:pt x="1045" y="63"/>
                  </a:cubicBezTo>
                  <a:cubicBezTo>
                    <a:pt x="436" y="324"/>
                    <a:pt x="1" y="933"/>
                    <a:pt x="88" y="1978"/>
                  </a:cubicBezTo>
                  <a:cubicBezTo>
                    <a:pt x="88" y="2935"/>
                    <a:pt x="436" y="4153"/>
                    <a:pt x="1045" y="4240"/>
                  </a:cubicBezTo>
                  <a:cubicBezTo>
                    <a:pt x="1329" y="4276"/>
                    <a:pt x="1526" y="4311"/>
                    <a:pt x="1690" y="4311"/>
                  </a:cubicBezTo>
                  <a:cubicBezTo>
                    <a:pt x="1927" y="4311"/>
                    <a:pt x="2093" y="4237"/>
                    <a:pt x="2350" y="3979"/>
                  </a:cubicBezTo>
                  <a:cubicBezTo>
                    <a:pt x="2698" y="3544"/>
                    <a:pt x="2611" y="2935"/>
                    <a:pt x="2611" y="2935"/>
                  </a:cubicBezTo>
                  <a:lnTo>
                    <a:pt x="2002" y="1020"/>
                  </a:lnTo>
                  <a:cubicBezTo>
                    <a:pt x="2002" y="944"/>
                    <a:pt x="1669" y="1"/>
                    <a:pt x="123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7686126" y="3451591"/>
              <a:ext cx="1739" cy="1739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88" y="87"/>
                  </a:moveTo>
                  <a:cubicBezTo>
                    <a:pt x="88" y="0"/>
                    <a:pt x="1" y="0"/>
                    <a:pt x="1" y="0"/>
                  </a:cubicBezTo>
                  <a:cubicBezTo>
                    <a:pt x="1" y="0"/>
                    <a:pt x="88" y="0"/>
                    <a:pt x="88" y="87"/>
                  </a:cubicBezTo>
                  <a:close/>
                </a:path>
              </a:pathLst>
            </a:custGeom>
            <a:solidFill>
              <a:srgbClr val="3BA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7588092" y="2467748"/>
              <a:ext cx="443784" cy="750200"/>
            </a:xfrm>
            <a:custGeom>
              <a:avLst/>
              <a:gdLst/>
              <a:ahLst/>
              <a:cxnLst/>
              <a:rect l="l" t="t" r="r" b="b"/>
              <a:pathLst>
                <a:path w="22453" h="37956" extrusionOk="0">
                  <a:moveTo>
                    <a:pt x="16448" y="0"/>
                  </a:moveTo>
                  <a:lnTo>
                    <a:pt x="13402" y="3568"/>
                  </a:lnTo>
                  <a:cubicBezTo>
                    <a:pt x="13402" y="3568"/>
                    <a:pt x="15056" y="8007"/>
                    <a:pt x="15056" y="11836"/>
                  </a:cubicBezTo>
                  <a:cubicBezTo>
                    <a:pt x="15056" y="15752"/>
                    <a:pt x="15578" y="19232"/>
                    <a:pt x="15578" y="19232"/>
                  </a:cubicBezTo>
                  <a:cubicBezTo>
                    <a:pt x="15578" y="19232"/>
                    <a:pt x="958" y="20973"/>
                    <a:pt x="1" y="24019"/>
                  </a:cubicBezTo>
                  <a:cubicBezTo>
                    <a:pt x="1" y="24019"/>
                    <a:pt x="1045" y="36637"/>
                    <a:pt x="3134" y="37855"/>
                  </a:cubicBezTo>
                  <a:cubicBezTo>
                    <a:pt x="3250" y="37923"/>
                    <a:pt x="3390" y="37955"/>
                    <a:pt x="3553" y="37955"/>
                  </a:cubicBezTo>
                  <a:cubicBezTo>
                    <a:pt x="6312" y="37955"/>
                    <a:pt x="15384" y="28655"/>
                    <a:pt x="18014" y="26107"/>
                  </a:cubicBezTo>
                  <a:cubicBezTo>
                    <a:pt x="20712" y="23410"/>
                    <a:pt x="22452" y="22278"/>
                    <a:pt x="22452" y="22278"/>
                  </a:cubicBezTo>
                  <a:cubicBezTo>
                    <a:pt x="22452" y="22278"/>
                    <a:pt x="20886" y="12880"/>
                    <a:pt x="18362" y="7397"/>
                  </a:cubicBezTo>
                  <a:cubicBezTo>
                    <a:pt x="16796" y="3917"/>
                    <a:pt x="16448" y="0"/>
                    <a:pt x="1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7827169" y="2299192"/>
              <a:ext cx="129026" cy="265780"/>
            </a:xfrm>
            <a:custGeom>
              <a:avLst/>
              <a:gdLst/>
              <a:ahLst/>
              <a:cxnLst/>
              <a:rect l="l" t="t" r="r" b="b"/>
              <a:pathLst>
                <a:path w="6528" h="13447" extrusionOk="0">
                  <a:moveTo>
                    <a:pt x="1306" y="0"/>
                  </a:moveTo>
                  <a:cubicBezTo>
                    <a:pt x="1306" y="0"/>
                    <a:pt x="871" y="5483"/>
                    <a:pt x="697" y="5657"/>
                  </a:cubicBezTo>
                  <a:cubicBezTo>
                    <a:pt x="523" y="5744"/>
                    <a:pt x="1" y="9486"/>
                    <a:pt x="1" y="9573"/>
                  </a:cubicBezTo>
                  <a:cubicBezTo>
                    <a:pt x="1" y="9737"/>
                    <a:pt x="849" y="13447"/>
                    <a:pt x="2763" y="13447"/>
                  </a:cubicBezTo>
                  <a:cubicBezTo>
                    <a:pt x="2882" y="13447"/>
                    <a:pt x="3006" y="13432"/>
                    <a:pt x="3134" y="13402"/>
                  </a:cubicBezTo>
                  <a:cubicBezTo>
                    <a:pt x="4874" y="13054"/>
                    <a:pt x="4874" y="12445"/>
                    <a:pt x="4874" y="12445"/>
                  </a:cubicBezTo>
                  <a:cubicBezTo>
                    <a:pt x="4874" y="12445"/>
                    <a:pt x="6527" y="9660"/>
                    <a:pt x="6179" y="8964"/>
                  </a:cubicBezTo>
                  <a:cubicBezTo>
                    <a:pt x="5831" y="8180"/>
                    <a:pt x="5483" y="7049"/>
                    <a:pt x="4874" y="6701"/>
                  </a:cubicBezTo>
                  <a:cubicBezTo>
                    <a:pt x="4439" y="6353"/>
                    <a:pt x="3308" y="6005"/>
                    <a:pt x="3308" y="6005"/>
                  </a:cubicBezTo>
                  <a:cubicBezTo>
                    <a:pt x="3308" y="6005"/>
                    <a:pt x="3134" y="5048"/>
                    <a:pt x="2611" y="5048"/>
                  </a:cubicBezTo>
                  <a:lnTo>
                    <a:pt x="2089" y="5048"/>
                  </a:lnTo>
                  <a:cubicBezTo>
                    <a:pt x="2089" y="5048"/>
                    <a:pt x="2350" y="2002"/>
                    <a:pt x="2002" y="1132"/>
                  </a:cubicBezTo>
                  <a:cubicBezTo>
                    <a:pt x="1654" y="261"/>
                    <a:pt x="1306" y="0"/>
                    <a:pt x="1306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7433292" y="2797587"/>
              <a:ext cx="198263" cy="104280"/>
            </a:xfrm>
            <a:custGeom>
              <a:avLst/>
              <a:gdLst/>
              <a:ahLst/>
              <a:cxnLst/>
              <a:rect l="l" t="t" r="r" b="b"/>
              <a:pathLst>
                <a:path w="10031" h="5276" extrusionOk="0">
                  <a:moveTo>
                    <a:pt x="2822" y="0"/>
                  </a:moveTo>
                  <a:cubicBezTo>
                    <a:pt x="2616" y="0"/>
                    <a:pt x="2428" y="34"/>
                    <a:pt x="2263" y="108"/>
                  </a:cubicBezTo>
                  <a:cubicBezTo>
                    <a:pt x="436" y="891"/>
                    <a:pt x="1" y="1587"/>
                    <a:pt x="1" y="1587"/>
                  </a:cubicBezTo>
                  <a:cubicBezTo>
                    <a:pt x="1" y="1587"/>
                    <a:pt x="871" y="4111"/>
                    <a:pt x="2176" y="4546"/>
                  </a:cubicBezTo>
                  <a:cubicBezTo>
                    <a:pt x="3569" y="4981"/>
                    <a:pt x="8790" y="4894"/>
                    <a:pt x="9486" y="5242"/>
                  </a:cubicBezTo>
                  <a:cubicBezTo>
                    <a:pt x="9537" y="5265"/>
                    <a:pt x="9576" y="5275"/>
                    <a:pt x="9605" y="5275"/>
                  </a:cubicBezTo>
                  <a:cubicBezTo>
                    <a:pt x="10030" y="5275"/>
                    <a:pt x="8355" y="3067"/>
                    <a:pt x="8355" y="3067"/>
                  </a:cubicBezTo>
                  <a:cubicBezTo>
                    <a:pt x="8355" y="3067"/>
                    <a:pt x="4789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6"/>
          <p:cNvGrpSpPr/>
          <p:nvPr/>
        </p:nvGrpSpPr>
        <p:grpSpPr>
          <a:xfrm>
            <a:off x="6609477" y="462292"/>
            <a:ext cx="1393000" cy="821814"/>
            <a:chOff x="6609477" y="538492"/>
            <a:chExt cx="1393000" cy="821814"/>
          </a:xfrm>
        </p:grpSpPr>
        <p:sp>
          <p:nvSpPr>
            <p:cNvPr id="569" name="Google Shape;569;p36"/>
            <p:cNvSpPr/>
            <p:nvPr/>
          </p:nvSpPr>
          <p:spPr>
            <a:xfrm>
              <a:off x="7118686" y="5384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609477" y="1203106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7845277" y="9580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6"/>
          <p:cNvGrpSpPr/>
          <p:nvPr/>
        </p:nvGrpSpPr>
        <p:grpSpPr>
          <a:xfrm>
            <a:off x="1054811" y="3900942"/>
            <a:ext cx="896840" cy="541289"/>
            <a:chOff x="1250761" y="4062692"/>
            <a:chExt cx="896840" cy="541289"/>
          </a:xfrm>
        </p:grpSpPr>
        <p:sp>
          <p:nvSpPr>
            <p:cNvPr id="573" name="Google Shape;573;p36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990402" y="444678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Заголовок 1">
            <a:extLst>
              <a:ext uri="{FF2B5EF4-FFF2-40B4-BE49-F238E27FC236}">
                <a16:creationId xmlns:a16="http://schemas.microsoft.com/office/drawing/2014/main" id="{889705B3-FF90-B521-2460-80ACDDD9B93A}"/>
              </a:ext>
            </a:extLst>
          </p:cNvPr>
          <p:cNvSpPr txBox="1">
            <a:spLocks/>
          </p:cNvSpPr>
          <p:nvPr/>
        </p:nvSpPr>
        <p:spPr>
          <a:xfrm>
            <a:off x="499296" y="68257"/>
            <a:ext cx="4809552" cy="87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dirty="0"/>
              <a:t>Объект разработки</a:t>
            </a:r>
          </a:p>
        </p:txBody>
      </p:sp>
      <p:sp>
        <p:nvSpPr>
          <p:cNvPr id="112" name="Объект 2">
            <a:extLst>
              <a:ext uri="{FF2B5EF4-FFF2-40B4-BE49-F238E27FC236}">
                <a16:creationId xmlns:a16="http://schemas.microsoft.com/office/drawing/2014/main" id="{C59C4EEE-BF61-722E-2EBC-9F3082B58959}"/>
              </a:ext>
            </a:extLst>
          </p:cNvPr>
          <p:cNvSpPr txBox="1">
            <a:spLocks/>
          </p:cNvSpPr>
          <p:nvPr/>
        </p:nvSpPr>
        <p:spPr>
          <a:xfrm>
            <a:off x="493726" y="885333"/>
            <a:ext cx="8313276" cy="98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Объектом разработки является разработка мобильной приложении для функциональной диагностики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l"/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8" name="Google Shape;141;p30">
            <a:extLst>
              <a:ext uri="{FF2B5EF4-FFF2-40B4-BE49-F238E27FC236}">
                <a16:creationId xmlns:a16="http://schemas.microsoft.com/office/drawing/2014/main" id="{85B5BD2A-1B74-30C5-63BF-974ED781F9E6}"/>
              </a:ext>
            </a:extLst>
          </p:cNvPr>
          <p:cNvSpPr txBox="1">
            <a:spLocks/>
          </p:cNvSpPr>
          <p:nvPr/>
        </p:nvSpPr>
        <p:spPr>
          <a:xfrm>
            <a:off x="197498" y="1918501"/>
            <a:ext cx="6655583" cy="76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6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sz="4400" dirty="0"/>
              <a:t>Предмет разработки</a:t>
            </a:r>
          </a:p>
        </p:txBody>
      </p:sp>
      <p:sp>
        <p:nvSpPr>
          <p:cNvPr id="109" name="Google Shape;156;p32">
            <a:extLst>
              <a:ext uri="{FF2B5EF4-FFF2-40B4-BE49-F238E27FC236}">
                <a16:creationId xmlns:a16="http://schemas.microsoft.com/office/drawing/2014/main" id="{0F1D82C1-E723-9811-3F88-3D41911F56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337" y="2671469"/>
            <a:ext cx="8053527" cy="1866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ru-RU" sz="2100" dirty="0"/>
              <a:t>Предметом разработки является мобильное приложение для оказания помощи пациентам, заключив их диагноз, на основе собранных данных. Также оказание первой информационной  помощи в критических ситуациях и нахождения ближайших аптек и больниц</a:t>
            </a:r>
            <a:endParaRPr lang="en-US" sz="21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53077666307411877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86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51;p34">
            <a:extLst>
              <a:ext uri="{FF2B5EF4-FFF2-40B4-BE49-F238E27FC236}">
                <a16:creationId xmlns:a16="http://schemas.microsoft.com/office/drawing/2014/main" id="{5FC3E822-97D0-BA28-DC5D-18F14EEA71C0}"/>
              </a:ext>
            </a:extLst>
          </p:cNvPr>
          <p:cNvSpPr/>
          <p:nvPr/>
        </p:nvSpPr>
        <p:spPr>
          <a:xfrm>
            <a:off x="-1002535" y="1111200"/>
            <a:ext cx="11071951" cy="23950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3" name="Google Shape;893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Заключение</a:t>
            </a:r>
            <a:endParaRPr sz="5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7939CF-E07B-3CA6-2361-ADDA5263DE2A}"/>
              </a:ext>
            </a:extLst>
          </p:cNvPr>
          <p:cNvSpPr txBox="1"/>
          <p:nvPr/>
        </p:nvSpPr>
        <p:spPr>
          <a:xfrm>
            <a:off x="275422" y="1098438"/>
            <a:ext cx="8769426" cy="1939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	</a:t>
            </a:r>
            <a:r>
              <a:rPr lang="ru-RU" sz="1600" b="1" dirty="0"/>
              <a:t>В результате выполнения выпускной квалификационной работы исследовалась предметная область, реализована общая структура и диаграммы процессов DFD, IDEF0 системы мобильного приложения. Все поставленные задачи были выполнены. Также написано несколько научных статьей с дипломным руководителем кандидатом технических наук </a:t>
            </a:r>
            <a:r>
              <a:rPr lang="ru-RU" sz="1600" b="1" dirty="0" err="1"/>
              <a:t>Мурлиной</a:t>
            </a:r>
            <a:r>
              <a:rPr lang="ru-RU" sz="1600" b="1" dirty="0"/>
              <a:t> В. А .</a:t>
            </a:r>
            <a:endParaRPr lang="ru-RU" sz="1800" b="1" dirty="0"/>
          </a:p>
        </p:txBody>
      </p:sp>
      <p:grpSp>
        <p:nvGrpSpPr>
          <p:cNvPr id="230" name="Google Shape;1685;p51">
            <a:extLst>
              <a:ext uri="{FF2B5EF4-FFF2-40B4-BE49-F238E27FC236}">
                <a16:creationId xmlns:a16="http://schemas.microsoft.com/office/drawing/2014/main" id="{56AE3FEB-79B7-7DF5-A33F-60534578EF86}"/>
              </a:ext>
            </a:extLst>
          </p:cNvPr>
          <p:cNvGrpSpPr/>
          <p:nvPr/>
        </p:nvGrpSpPr>
        <p:grpSpPr>
          <a:xfrm>
            <a:off x="7422778" y="3077307"/>
            <a:ext cx="1123346" cy="1558257"/>
            <a:chOff x="713176" y="1904147"/>
            <a:chExt cx="2524344" cy="2928213"/>
          </a:xfrm>
        </p:grpSpPr>
        <p:sp>
          <p:nvSpPr>
            <p:cNvPr id="231" name="Google Shape;1686;p51">
              <a:extLst>
                <a:ext uri="{FF2B5EF4-FFF2-40B4-BE49-F238E27FC236}">
                  <a16:creationId xmlns:a16="http://schemas.microsoft.com/office/drawing/2014/main" id="{F3944A48-7D6F-1F75-9DEA-F9C43FA74B9C}"/>
                </a:ext>
              </a:extLst>
            </p:cNvPr>
            <p:cNvSpPr/>
            <p:nvPr/>
          </p:nvSpPr>
          <p:spPr>
            <a:xfrm>
              <a:off x="2845059" y="2491362"/>
              <a:ext cx="103057" cy="443965"/>
            </a:xfrm>
            <a:custGeom>
              <a:avLst/>
              <a:gdLst/>
              <a:ahLst/>
              <a:cxnLst/>
              <a:rect l="l" t="t" r="r" b="b"/>
              <a:pathLst>
                <a:path w="6423" h="27670" extrusionOk="0">
                  <a:moveTo>
                    <a:pt x="1039" y="0"/>
                  </a:moveTo>
                  <a:lnTo>
                    <a:pt x="95" y="7272"/>
                  </a:lnTo>
                  <a:lnTo>
                    <a:pt x="1" y="7177"/>
                  </a:lnTo>
                  <a:lnTo>
                    <a:pt x="5761" y="27669"/>
                  </a:lnTo>
                  <a:lnTo>
                    <a:pt x="5856" y="26631"/>
                  </a:lnTo>
                  <a:cubicBezTo>
                    <a:pt x="6328" y="24175"/>
                    <a:pt x="6422" y="21626"/>
                    <a:pt x="5667" y="19265"/>
                  </a:cubicBezTo>
                  <a:lnTo>
                    <a:pt x="3873" y="9633"/>
                  </a:lnTo>
                  <a:lnTo>
                    <a:pt x="4817" y="22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87;p51">
              <a:extLst>
                <a:ext uri="{FF2B5EF4-FFF2-40B4-BE49-F238E27FC236}">
                  <a16:creationId xmlns:a16="http://schemas.microsoft.com/office/drawing/2014/main" id="{DAAD7413-93E5-9F42-5EA3-ED56D9C7CBB2}"/>
                </a:ext>
              </a:extLst>
            </p:cNvPr>
            <p:cNvSpPr/>
            <p:nvPr/>
          </p:nvSpPr>
          <p:spPr>
            <a:xfrm>
              <a:off x="2417781" y="2844015"/>
              <a:ext cx="157594" cy="745884"/>
            </a:xfrm>
            <a:custGeom>
              <a:avLst/>
              <a:gdLst/>
              <a:ahLst/>
              <a:cxnLst/>
              <a:rect l="l" t="t" r="r" b="b"/>
              <a:pathLst>
                <a:path w="9822" h="46487" extrusionOk="0">
                  <a:moveTo>
                    <a:pt x="7197" y="0"/>
                  </a:moveTo>
                  <a:cubicBezTo>
                    <a:pt x="5952" y="0"/>
                    <a:pt x="4997" y="893"/>
                    <a:pt x="4911" y="2102"/>
                  </a:cubicBezTo>
                  <a:lnTo>
                    <a:pt x="189" y="43748"/>
                  </a:lnTo>
                  <a:cubicBezTo>
                    <a:pt x="0" y="45070"/>
                    <a:pt x="1039" y="46297"/>
                    <a:pt x="2361" y="46486"/>
                  </a:cubicBezTo>
                  <a:lnTo>
                    <a:pt x="2550" y="46486"/>
                  </a:lnTo>
                  <a:cubicBezTo>
                    <a:pt x="3778" y="46486"/>
                    <a:pt x="4816" y="45542"/>
                    <a:pt x="5005" y="44314"/>
                  </a:cubicBezTo>
                  <a:lnTo>
                    <a:pt x="9633" y="2669"/>
                  </a:lnTo>
                  <a:cubicBezTo>
                    <a:pt x="9821" y="1347"/>
                    <a:pt x="8877" y="119"/>
                    <a:pt x="7555" y="24"/>
                  </a:cubicBezTo>
                  <a:cubicBezTo>
                    <a:pt x="7433" y="8"/>
                    <a:pt x="7314" y="0"/>
                    <a:pt x="7197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88;p51">
              <a:extLst>
                <a:ext uri="{FF2B5EF4-FFF2-40B4-BE49-F238E27FC236}">
                  <a16:creationId xmlns:a16="http://schemas.microsoft.com/office/drawing/2014/main" id="{3E9E1E0A-46BE-2753-6F90-B87F30A37C1A}"/>
                </a:ext>
              </a:extLst>
            </p:cNvPr>
            <p:cNvSpPr/>
            <p:nvPr/>
          </p:nvSpPr>
          <p:spPr>
            <a:xfrm>
              <a:off x="2717790" y="2788242"/>
              <a:ext cx="122744" cy="715286"/>
            </a:xfrm>
            <a:custGeom>
              <a:avLst/>
              <a:gdLst/>
              <a:ahLst/>
              <a:cxnLst/>
              <a:rect l="l" t="t" r="r" b="b"/>
              <a:pathLst>
                <a:path w="7650" h="44580" extrusionOk="0">
                  <a:moveTo>
                    <a:pt x="2434" y="0"/>
                  </a:moveTo>
                  <a:cubicBezTo>
                    <a:pt x="2378" y="0"/>
                    <a:pt x="2323" y="2"/>
                    <a:pt x="2267" y="6"/>
                  </a:cubicBezTo>
                  <a:cubicBezTo>
                    <a:pt x="945" y="101"/>
                    <a:pt x="0" y="1234"/>
                    <a:pt x="95" y="2556"/>
                  </a:cubicBezTo>
                  <a:lnTo>
                    <a:pt x="2833" y="42313"/>
                  </a:lnTo>
                  <a:cubicBezTo>
                    <a:pt x="2928" y="43635"/>
                    <a:pt x="3966" y="44579"/>
                    <a:pt x="5194" y="44579"/>
                  </a:cubicBezTo>
                  <a:lnTo>
                    <a:pt x="5383" y="44579"/>
                  </a:lnTo>
                  <a:cubicBezTo>
                    <a:pt x="6705" y="44485"/>
                    <a:pt x="7649" y="43352"/>
                    <a:pt x="7555" y="42030"/>
                  </a:cubicBezTo>
                  <a:lnTo>
                    <a:pt x="4816" y="2273"/>
                  </a:lnTo>
                  <a:cubicBezTo>
                    <a:pt x="4726" y="1007"/>
                    <a:pt x="3683" y="0"/>
                    <a:pt x="2434" y="0"/>
                  </a:cubicBezTo>
                  <a:close/>
                </a:path>
              </a:pathLst>
            </a:custGeom>
            <a:solidFill>
              <a:srgbClr val="AFC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89;p51">
              <a:extLst>
                <a:ext uri="{FF2B5EF4-FFF2-40B4-BE49-F238E27FC236}">
                  <a16:creationId xmlns:a16="http://schemas.microsoft.com/office/drawing/2014/main" id="{BAA06729-420C-7C9F-3585-06A0AD340739}"/>
                </a:ext>
              </a:extLst>
            </p:cNvPr>
            <p:cNvSpPr/>
            <p:nvPr/>
          </p:nvSpPr>
          <p:spPr>
            <a:xfrm>
              <a:off x="2414749" y="3311085"/>
              <a:ext cx="597002" cy="375774"/>
            </a:xfrm>
            <a:custGeom>
              <a:avLst/>
              <a:gdLst/>
              <a:ahLst/>
              <a:cxnLst/>
              <a:rect l="l" t="t" r="r" b="b"/>
              <a:pathLst>
                <a:path w="37208" h="23420" extrusionOk="0">
                  <a:moveTo>
                    <a:pt x="18604" y="4816"/>
                  </a:moveTo>
                  <a:cubicBezTo>
                    <a:pt x="22476" y="4816"/>
                    <a:pt x="26159" y="5666"/>
                    <a:pt x="28803" y="7177"/>
                  </a:cubicBezTo>
                  <a:cubicBezTo>
                    <a:pt x="31069" y="8499"/>
                    <a:pt x="32391" y="10105"/>
                    <a:pt x="32391" y="11710"/>
                  </a:cubicBezTo>
                  <a:cubicBezTo>
                    <a:pt x="32391" y="13315"/>
                    <a:pt x="31069" y="14921"/>
                    <a:pt x="28803" y="16243"/>
                  </a:cubicBezTo>
                  <a:cubicBezTo>
                    <a:pt x="26159" y="17754"/>
                    <a:pt x="22476" y="18604"/>
                    <a:pt x="18604" y="18604"/>
                  </a:cubicBezTo>
                  <a:cubicBezTo>
                    <a:pt x="14732" y="18604"/>
                    <a:pt x="11049" y="17754"/>
                    <a:pt x="8311" y="16243"/>
                  </a:cubicBezTo>
                  <a:cubicBezTo>
                    <a:pt x="6139" y="14921"/>
                    <a:pt x="4817" y="13315"/>
                    <a:pt x="4817" y="11710"/>
                  </a:cubicBezTo>
                  <a:cubicBezTo>
                    <a:pt x="4817" y="10105"/>
                    <a:pt x="6139" y="8499"/>
                    <a:pt x="8311" y="7177"/>
                  </a:cubicBezTo>
                  <a:cubicBezTo>
                    <a:pt x="11049" y="5666"/>
                    <a:pt x="14732" y="4816"/>
                    <a:pt x="18604" y="4816"/>
                  </a:cubicBezTo>
                  <a:close/>
                  <a:moveTo>
                    <a:pt x="18604" y="0"/>
                  </a:moveTo>
                  <a:cubicBezTo>
                    <a:pt x="13882" y="0"/>
                    <a:pt x="9349" y="1039"/>
                    <a:pt x="5950" y="3022"/>
                  </a:cubicBezTo>
                  <a:cubicBezTo>
                    <a:pt x="2078" y="5194"/>
                    <a:pt x="0" y="8310"/>
                    <a:pt x="0" y="11710"/>
                  </a:cubicBezTo>
                  <a:cubicBezTo>
                    <a:pt x="0" y="15110"/>
                    <a:pt x="2078" y="18226"/>
                    <a:pt x="5950" y="20398"/>
                  </a:cubicBezTo>
                  <a:cubicBezTo>
                    <a:pt x="9349" y="22381"/>
                    <a:pt x="13882" y="23420"/>
                    <a:pt x="18604" y="23420"/>
                  </a:cubicBezTo>
                  <a:cubicBezTo>
                    <a:pt x="23326" y="23420"/>
                    <a:pt x="27858" y="22381"/>
                    <a:pt x="31258" y="20398"/>
                  </a:cubicBezTo>
                  <a:cubicBezTo>
                    <a:pt x="35035" y="18226"/>
                    <a:pt x="37207" y="15110"/>
                    <a:pt x="37207" y="11710"/>
                  </a:cubicBezTo>
                  <a:cubicBezTo>
                    <a:pt x="37207" y="8310"/>
                    <a:pt x="35035" y="5194"/>
                    <a:pt x="31258" y="3022"/>
                  </a:cubicBezTo>
                  <a:cubicBezTo>
                    <a:pt x="27858" y="1039"/>
                    <a:pt x="23326" y="0"/>
                    <a:pt x="18604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690;p51">
              <a:extLst>
                <a:ext uri="{FF2B5EF4-FFF2-40B4-BE49-F238E27FC236}">
                  <a16:creationId xmlns:a16="http://schemas.microsoft.com/office/drawing/2014/main" id="{8305CE9E-9256-F33B-1527-0E882B25D20B}"/>
                </a:ext>
              </a:extLst>
            </p:cNvPr>
            <p:cNvSpPr/>
            <p:nvPr/>
          </p:nvSpPr>
          <p:spPr>
            <a:xfrm>
              <a:off x="2566261" y="3020060"/>
              <a:ext cx="131842" cy="806197"/>
            </a:xfrm>
            <a:custGeom>
              <a:avLst/>
              <a:gdLst/>
              <a:ahLst/>
              <a:cxnLst/>
              <a:rect l="l" t="t" r="r" b="b"/>
              <a:pathLst>
                <a:path w="8217" h="50246" extrusionOk="0">
                  <a:moveTo>
                    <a:pt x="2529" y="1"/>
                  </a:moveTo>
                  <a:cubicBezTo>
                    <a:pt x="2473" y="1"/>
                    <a:pt x="2418" y="3"/>
                    <a:pt x="2362" y="7"/>
                  </a:cubicBezTo>
                  <a:cubicBezTo>
                    <a:pt x="1040" y="101"/>
                    <a:pt x="1" y="1234"/>
                    <a:pt x="95" y="2557"/>
                  </a:cubicBezTo>
                  <a:lnTo>
                    <a:pt x="3400" y="47980"/>
                  </a:lnTo>
                  <a:cubicBezTo>
                    <a:pt x="3495" y="49302"/>
                    <a:pt x="4534" y="50246"/>
                    <a:pt x="5761" y="50246"/>
                  </a:cubicBezTo>
                  <a:lnTo>
                    <a:pt x="5950" y="50246"/>
                  </a:lnTo>
                  <a:cubicBezTo>
                    <a:pt x="7272" y="50152"/>
                    <a:pt x="8217" y="48924"/>
                    <a:pt x="8122" y="47602"/>
                  </a:cubicBezTo>
                  <a:lnTo>
                    <a:pt x="4911" y="2273"/>
                  </a:lnTo>
                  <a:cubicBezTo>
                    <a:pt x="4821" y="1007"/>
                    <a:pt x="3778" y="1"/>
                    <a:pt x="2529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691;p51">
              <a:extLst>
                <a:ext uri="{FF2B5EF4-FFF2-40B4-BE49-F238E27FC236}">
                  <a16:creationId xmlns:a16="http://schemas.microsoft.com/office/drawing/2014/main" id="{38FD96B6-831C-E1F1-1600-DB8DD421051C}"/>
                </a:ext>
              </a:extLst>
            </p:cNvPr>
            <p:cNvSpPr/>
            <p:nvPr/>
          </p:nvSpPr>
          <p:spPr>
            <a:xfrm>
              <a:off x="2846584" y="2968524"/>
              <a:ext cx="169708" cy="788034"/>
            </a:xfrm>
            <a:custGeom>
              <a:avLst/>
              <a:gdLst/>
              <a:ahLst/>
              <a:cxnLst/>
              <a:rect l="l" t="t" r="r" b="b"/>
              <a:pathLst>
                <a:path w="10577" h="49114" extrusionOk="0">
                  <a:moveTo>
                    <a:pt x="2467" y="1"/>
                  </a:moveTo>
                  <a:cubicBezTo>
                    <a:pt x="2400" y="1"/>
                    <a:pt x="2334" y="3"/>
                    <a:pt x="2267" y="8"/>
                  </a:cubicBezTo>
                  <a:cubicBezTo>
                    <a:pt x="944" y="197"/>
                    <a:pt x="0" y="1425"/>
                    <a:pt x="189" y="2747"/>
                  </a:cubicBezTo>
                  <a:lnTo>
                    <a:pt x="5666" y="47036"/>
                  </a:lnTo>
                  <a:cubicBezTo>
                    <a:pt x="5855" y="48264"/>
                    <a:pt x="6894" y="49114"/>
                    <a:pt x="8027" y="49114"/>
                  </a:cubicBezTo>
                  <a:lnTo>
                    <a:pt x="8310" y="49114"/>
                  </a:lnTo>
                  <a:cubicBezTo>
                    <a:pt x="9632" y="48925"/>
                    <a:pt x="10577" y="47697"/>
                    <a:pt x="10482" y="46375"/>
                  </a:cubicBezTo>
                  <a:lnTo>
                    <a:pt x="5005" y="2086"/>
                  </a:lnTo>
                  <a:cubicBezTo>
                    <a:pt x="4826" y="830"/>
                    <a:pt x="3710" y="1"/>
                    <a:pt x="2467" y="1"/>
                  </a:cubicBezTo>
                  <a:close/>
                </a:path>
              </a:pathLst>
            </a:custGeom>
            <a:solidFill>
              <a:srgbClr val="DFE9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692;p51">
              <a:extLst>
                <a:ext uri="{FF2B5EF4-FFF2-40B4-BE49-F238E27FC236}">
                  <a16:creationId xmlns:a16="http://schemas.microsoft.com/office/drawing/2014/main" id="{F2D88794-C525-355F-A09B-9AA9C0B8587B}"/>
                </a:ext>
              </a:extLst>
            </p:cNvPr>
            <p:cNvSpPr/>
            <p:nvPr/>
          </p:nvSpPr>
          <p:spPr>
            <a:xfrm>
              <a:off x="2452631" y="2942884"/>
              <a:ext cx="542449" cy="222207"/>
            </a:xfrm>
            <a:custGeom>
              <a:avLst/>
              <a:gdLst/>
              <a:ahLst/>
              <a:cxnLst/>
              <a:rect l="l" t="t" r="r" b="b"/>
              <a:pathLst>
                <a:path w="33808" h="13849" extrusionOk="0">
                  <a:moveTo>
                    <a:pt x="0" y="1"/>
                  </a:moveTo>
                  <a:lnTo>
                    <a:pt x="0" y="4345"/>
                  </a:lnTo>
                  <a:cubicBezTo>
                    <a:pt x="0" y="6800"/>
                    <a:pt x="1606" y="9161"/>
                    <a:pt x="4722" y="11049"/>
                  </a:cubicBezTo>
                  <a:cubicBezTo>
                    <a:pt x="7946" y="12878"/>
                    <a:pt x="12248" y="13848"/>
                    <a:pt x="16504" y="13848"/>
                  </a:cubicBezTo>
                  <a:cubicBezTo>
                    <a:pt x="20602" y="13848"/>
                    <a:pt x="24659" y="12949"/>
                    <a:pt x="27669" y="11049"/>
                  </a:cubicBezTo>
                  <a:cubicBezTo>
                    <a:pt x="32013" y="8311"/>
                    <a:pt x="33808" y="5667"/>
                    <a:pt x="32486" y="4345"/>
                  </a:cubicBezTo>
                  <a:lnTo>
                    <a:pt x="32486" y="1"/>
                  </a:lnTo>
                  <a:cubicBezTo>
                    <a:pt x="32486" y="2456"/>
                    <a:pt x="30880" y="4817"/>
                    <a:pt x="27669" y="6706"/>
                  </a:cubicBezTo>
                  <a:cubicBezTo>
                    <a:pt x="24506" y="8500"/>
                    <a:pt x="20351" y="9397"/>
                    <a:pt x="16196" y="9397"/>
                  </a:cubicBezTo>
                  <a:cubicBezTo>
                    <a:pt x="12041" y="9397"/>
                    <a:pt x="7886" y="8500"/>
                    <a:pt x="4722" y="6706"/>
                  </a:cubicBezTo>
                  <a:cubicBezTo>
                    <a:pt x="1606" y="4817"/>
                    <a:pt x="0" y="2456"/>
                    <a:pt x="0" y="1"/>
                  </a:cubicBezTo>
                  <a:close/>
                </a:path>
              </a:pathLst>
            </a:custGeom>
            <a:solidFill>
              <a:srgbClr val="E7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693;p51">
              <a:extLst>
                <a:ext uri="{FF2B5EF4-FFF2-40B4-BE49-F238E27FC236}">
                  <a16:creationId xmlns:a16="http://schemas.microsoft.com/office/drawing/2014/main" id="{A196BD4D-9382-2C8C-DC62-56271EF8F502}"/>
                </a:ext>
              </a:extLst>
            </p:cNvPr>
            <p:cNvSpPr/>
            <p:nvPr/>
          </p:nvSpPr>
          <p:spPr>
            <a:xfrm>
              <a:off x="2452631" y="2793633"/>
              <a:ext cx="521238" cy="300025"/>
            </a:xfrm>
            <a:custGeom>
              <a:avLst/>
              <a:gdLst/>
              <a:ahLst/>
              <a:cxnLst/>
              <a:rect l="l" t="t" r="r" b="b"/>
              <a:pathLst>
                <a:path w="32486" h="18699" extrusionOk="0">
                  <a:moveTo>
                    <a:pt x="16231" y="1913"/>
                  </a:moveTo>
                  <a:cubicBezTo>
                    <a:pt x="19525" y="1913"/>
                    <a:pt x="22806" y="2645"/>
                    <a:pt x="25309" y="4109"/>
                  </a:cubicBezTo>
                  <a:cubicBezTo>
                    <a:pt x="30408" y="6942"/>
                    <a:pt x="30408" y="11664"/>
                    <a:pt x="25309" y="14591"/>
                  </a:cubicBezTo>
                  <a:cubicBezTo>
                    <a:pt x="22806" y="16055"/>
                    <a:pt x="19525" y="16787"/>
                    <a:pt x="16231" y="16787"/>
                  </a:cubicBezTo>
                  <a:cubicBezTo>
                    <a:pt x="12938" y="16787"/>
                    <a:pt x="9633" y="16055"/>
                    <a:pt x="7083" y="14591"/>
                  </a:cubicBezTo>
                  <a:cubicBezTo>
                    <a:pt x="2078" y="11664"/>
                    <a:pt x="2078" y="6942"/>
                    <a:pt x="7083" y="4109"/>
                  </a:cubicBezTo>
                  <a:cubicBezTo>
                    <a:pt x="9633" y="2645"/>
                    <a:pt x="12938" y="1913"/>
                    <a:pt x="16231" y="1913"/>
                  </a:cubicBezTo>
                  <a:close/>
                  <a:moveTo>
                    <a:pt x="16196" y="1"/>
                  </a:moveTo>
                  <a:cubicBezTo>
                    <a:pt x="12041" y="1"/>
                    <a:pt x="7886" y="898"/>
                    <a:pt x="4722" y="2692"/>
                  </a:cubicBezTo>
                  <a:cubicBezTo>
                    <a:pt x="1606" y="4581"/>
                    <a:pt x="0" y="6942"/>
                    <a:pt x="0" y="9303"/>
                  </a:cubicBezTo>
                  <a:cubicBezTo>
                    <a:pt x="0" y="11758"/>
                    <a:pt x="1606" y="14119"/>
                    <a:pt x="4722" y="16008"/>
                  </a:cubicBezTo>
                  <a:cubicBezTo>
                    <a:pt x="7886" y="17802"/>
                    <a:pt x="12041" y="18699"/>
                    <a:pt x="16196" y="18699"/>
                  </a:cubicBezTo>
                  <a:cubicBezTo>
                    <a:pt x="20351" y="18699"/>
                    <a:pt x="24506" y="17802"/>
                    <a:pt x="27669" y="16008"/>
                  </a:cubicBezTo>
                  <a:cubicBezTo>
                    <a:pt x="30880" y="14119"/>
                    <a:pt x="32486" y="11758"/>
                    <a:pt x="32486" y="9303"/>
                  </a:cubicBezTo>
                  <a:cubicBezTo>
                    <a:pt x="32486" y="7508"/>
                    <a:pt x="31447" y="5620"/>
                    <a:pt x="29558" y="4014"/>
                  </a:cubicBezTo>
                  <a:cubicBezTo>
                    <a:pt x="28992" y="3542"/>
                    <a:pt x="28425" y="3164"/>
                    <a:pt x="27669" y="2692"/>
                  </a:cubicBezTo>
                  <a:cubicBezTo>
                    <a:pt x="24506" y="898"/>
                    <a:pt x="20351" y="1"/>
                    <a:pt x="16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94;p51">
              <a:extLst>
                <a:ext uri="{FF2B5EF4-FFF2-40B4-BE49-F238E27FC236}">
                  <a16:creationId xmlns:a16="http://schemas.microsoft.com/office/drawing/2014/main" id="{2947F31F-CDA2-411D-7FAF-12C89BE50BCD}"/>
                </a:ext>
              </a:extLst>
            </p:cNvPr>
            <p:cNvSpPr/>
            <p:nvPr/>
          </p:nvSpPr>
          <p:spPr>
            <a:xfrm>
              <a:off x="2485956" y="2824328"/>
              <a:ext cx="454587" cy="238653"/>
            </a:xfrm>
            <a:custGeom>
              <a:avLst/>
              <a:gdLst/>
              <a:ahLst/>
              <a:cxnLst/>
              <a:rect l="l" t="t" r="r" b="b"/>
              <a:pathLst>
                <a:path w="28332" h="14874" extrusionOk="0">
                  <a:moveTo>
                    <a:pt x="14154" y="0"/>
                  </a:moveTo>
                  <a:cubicBezTo>
                    <a:pt x="10861" y="0"/>
                    <a:pt x="7556" y="732"/>
                    <a:pt x="5006" y="2196"/>
                  </a:cubicBezTo>
                  <a:cubicBezTo>
                    <a:pt x="1" y="5029"/>
                    <a:pt x="1" y="9751"/>
                    <a:pt x="5006" y="12678"/>
                  </a:cubicBezTo>
                  <a:cubicBezTo>
                    <a:pt x="7556" y="14142"/>
                    <a:pt x="10861" y="14874"/>
                    <a:pt x="14154" y="14874"/>
                  </a:cubicBezTo>
                  <a:cubicBezTo>
                    <a:pt x="17448" y="14874"/>
                    <a:pt x="20729" y="14142"/>
                    <a:pt x="23232" y="12678"/>
                  </a:cubicBezTo>
                  <a:cubicBezTo>
                    <a:pt x="28331" y="9751"/>
                    <a:pt x="28331" y="5029"/>
                    <a:pt x="23232" y="2196"/>
                  </a:cubicBezTo>
                  <a:cubicBezTo>
                    <a:pt x="20729" y="732"/>
                    <a:pt x="17448" y="0"/>
                    <a:pt x="14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695;p51">
              <a:extLst>
                <a:ext uri="{FF2B5EF4-FFF2-40B4-BE49-F238E27FC236}">
                  <a16:creationId xmlns:a16="http://schemas.microsoft.com/office/drawing/2014/main" id="{46CAB288-880E-FE19-C3B5-45F4AC4E4AE2}"/>
                </a:ext>
              </a:extLst>
            </p:cNvPr>
            <p:cNvSpPr/>
            <p:nvPr/>
          </p:nvSpPr>
          <p:spPr>
            <a:xfrm>
              <a:off x="2825372" y="2501967"/>
              <a:ext cx="104565" cy="368201"/>
            </a:xfrm>
            <a:custGeom>
              <a:avLst/>
              <a:gdLst/>
              <a:ahLst/>
              <a:cxnLst/>
              <a:rect l="l" t="t" r="r" b="b"/>
              <a:pathLst>
                <a:path w="6517" h="22948" extrusionOk="0">
                  <a:moveTo>
                    <a:pt x="1133" y="0"/>
                  </a:moveTo>
                  <a:lnTo>
                    <a:pt x="0" y="7177"/>
                  </a:lnTo>
                  <a:lnTo>
                    <a:pt x="1605" y="20115"/>
                  </a:lnTo>
                  <a:lnTo>
                    <a:pt x="6516" y="22948"/>
                  </a:lnTo>
                  <a:lnTo>
                    <a:pt x="3872" y="9633"/>
                  </a:lnTo>
                  <a:lnTo>
                    <a:pt x="4911" y="2267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96;p51">
              <a:extLst>
                <a:ext uri="{FF2B5EF4-FFF2-40B4-BE49-F238E27FC236}">
                  <a16:creationId xmlns:a16="http://schemas.microsoft.com/office/drawing/2014/main" id="{6077A328-D669-01EC-8AE4-5411EE5E02B0}"/>
                </a:ext>
              </a:extLst>
            </p:cNvPr>
            <p:cNvSpPr/>
            <p:nvPr/>
          </p:nvSpPr>
          <p:spPr>
            <a:xfrm>
              <a:off x="2710217" y="2298934"/>
              <a:ext cx="327286" cy="369998"/>
            </a:xfrm>
            <a:custGeom>
              <a:avLst/>
              <a:gdLst/>
              <a:ahLst/>
              <a:cxnLst/>
              <a:rect l="l" t="t" r="r" b="b"/>
              <a:pathLst>
                <a:path w="20398" h="23060" extrusionOk="0">
                  <a:moveTo>
                    <a:pt x="1322" y="0"/>
                  </a:moveTo>
                  <a:lnTo>
                    <a:pt x="0" y="756"/>
                  </a:lnTo>
                  <a:cubicBezTo>
                    <a:pt x="8499" y="756"/>
                    <a:pt x="17754" y="14637"/>
                    <a:pt x="16904" y="22948"/>
                  </a:cubicBezTo>
                  <a:cubicBezTo>
                    <a:pt x="16891" y="23026"/>
                    <a:pt x="16907" y="23059"/>
                    <a:pt x="16944" y="23059"/>
                  </a:cubicBezTo>
                  <a:cubicBezTo>
                    <a:pt x="17144" y="23059"/>
                    <a:pt x="17952" y="22112"/>
                    <a:pt x="18171" y="22112"/>
                  </a:cubicBezTo>
                  <a:cubicBezTo>
                    <a:pt x="18206" y="22112"/>
                    <a:pt x="18226" y="22136"/>
                    <a:pt x="18226" y="22192"/>
                  </a:cubicBezTo>
                  <a:lnTo>
                    <a:pt x="20398" y="11049"/>
                  </a:lnTo>
                  <a:cubicBezTo>
                    <a:pt x="20398" y="4911"/>
                    <a:pt x="11899" y="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697;p51">
              <a:extLst>
                <a:ext uri="{FF2B5EF4-FFF2-40B4-BE49-F238E27FC236}">
                  <a16:creationId xmlns:a16="http://schemas.microsoft.com/office/drawing/2014/main" id="{7F3A481D-B838-5E54-F19D-6DAFD28DBF00}"/>
                </a:ext>
              </a:extLst>
            </p:cNvPr>
            <p:cNvSpPr/>
            <p:nvPr/>
          </p:nvSpPr>
          <p:spPr>
            <a:xfrm>
              <a:off x="2710217" y="2311048"/>
              <a:ext cx="307599" cy="356087"/>
            </a:xfrm>
            <a:custGeom>
              <a:avLst/>
              <a:gdLst/>
              <a:ahLst/>
              <a:cxnLst/>
              <a:rect l="l" t="t" r="r" b="b"/>
              <a:pathLst>
                <a:path w="19171" h="22193" extrusionOk="0">
                  <a:moveTo>
                    <a:pt x="0" y="1"/>
                  </a:moveTo>
                  <a:lnTo>
                    <a:pt x="0" y="12466"/>
                  </a:lnTo>
                  <a:cubicBezTo>
                    <a:pt x="9349" y="12466"/>
                    <a:pt x="16904" y="16810"/>
                    <a:pt x="16904" y="22193"/>
                  </a:cubicBezTo>
                  <a:lnTo>
                    <a:pt x="19170" y="11049"/>
                  </a:lnTo>
                  <a:cubicBezTo>
                    <a:pt x="19170" y="4911"/>
                    <a:pt x="1057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698;p51">
              <a:extLst>
                <a:ext uri="{FF2B5EF4-FFF2-40B4-BE49-F238E27FC236}">
                  <a16:creationId xmlns:a16="http://schemas.microsoft.com/office/drawing/2014/main" id="{492EC9DB-39E1-BD19-ECCA-79627EB6674E}"/>
                </a:ext>
              </a:extLst>
            </p:cNvPr>
            <p:cNvSpPr/>
            <p:nvPr/>
          </p:nvSpPr>
          <p:spPr>
            <a:xfrm>
              <a:off x="2779917" y="1958732"/>
              <a:ext cx="137891" cy="176463"/>
            </a:xfrm>
            <a:custGeom>
              <a:avLst/>
              <a:gdLst/>
              <a:ahLst/>
              <a:cxnLst/>
              <a:rect l="l" t="t" r="r" b="b"/>
              <a:pathLst>
                <a:path w="8594" h="10998" extrusionOk="0">
                  <a:moveTo>
                    <a:pt x="2969" y="1"/>
                  </a:moveTo>
                  <a:cubicBezTo>
                    <a:pt x="2537" y="1"/>
                    <a:pt x="2161" y="53"/>
                    <a:pt x="1889" y="144"/>
                  </a:cubicBezTo>
                  <a:cubicBezTo>
                    <a:pt x="1374" y="359"/>
                    <a:pt x="995" y="417"/>
                    <a:pt x="735" y="417"/>
                  </a:cubicBezTo>
                  <a:cubicBezTo>
                    <a:pt x="424" y="417"/>
                    <a:pt x="283" y="333"/>
                    <a:pt x="283" y="333"/>
                  </a:cubicBezTo>
                  <a:lnTo>
                    <a:pt x="0" y="50"/>
                  </a:lnTo>
                  <a:lnTo>
                    <a:pt x="0" y="50"/>
                  </a:lnTo>
                  <a:cubicBezTo>
                    <a:pt x="0" y="50"/>
                    <a:pt x="1941" y="10998"/>
                    <a:pt x="4556" y="10998"/>
                  </a:cubicBezTo>
                  <a:cubicBezTo>
                    <a:pt x="4825" y="10998"/>
                    <a:pt x="5101" y="10882"/>
                    <a:pt x="5383" y="10626"/>
                  </a:cubicBezTo>
                  <a:cubicBezTo>
                    <a:pt x="8499" y="7982"/>
                    <a:pt x="8594" y="4016"/>
                    <a:pt x="7271" y="2033"/>
                  </a:cubicBezTo>
                  <a:cubicBezTo>
                    <a:pt x="6267" y="526"/>
                    <a:pt x="4336" y="1"/>
                    <a:pt x="2969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699;p51">
              <a:extLst>
                <a:ext uri="{FF2B5EF4-FFF2-40B4-BE49-F238E27FC236}">
                  <a16:creationId xmlns:a16="http://schemas.microsoft.com/office/drawing/2014/main" id="{E02EA90D-D58A-2CC9-5D82-8E2B752F16B3}"/>
                </a:ext>
              </a:extLst>
            </p:cNvPr>
            <p:cNvSpPr/>
            <p:nvPr/>
          </p:nvSpPr>
          <p:spPr>
            <a:xfrm>
              <a:off x="2293529" y="2517114"/>
              <a:ext cx="119712" cy="93398"/>
            </a:xfrm>
            <a:custGeom>
              <a:avLst/>
              <a:gdLst/>
              <a:ahLst/>
              <a:cxnLst/>
              <a:rect l="l" t="t" r="r" b="b"/>
              <a:pathLst>
                <a:path w="7461" h="5821" extrusionOk="0">
                  <a:moveTo>
                    <a:pt x="2834" y="1"/>
                  </a:moveTo>
                  <a:cubicBezTo>
                    <a:pt x="2834" y="1"/>
                    <a:pt x="1795" y="189"/>
                    <a:pt x="1134" y="1889"/>
                  </a:cubicBezTo>
                  <a:cubicBezTo>
                    <a:pt x="473" y="3589"/>
                    <a:pt x="1" y="4817"/>
                    <a:pt x="756" y="5572"/>
                  </a:cubicBezTo>
                  <a:cubicBezTo>
                    <a:pt x="894" y="5750"/>
                    <a:pt x="1215" y="5820"/>
                    <a:pt x="1635" y="5820"/>
                  </a:cubicBezTo>
                  <a:cubicBezTo>
                    <a:pt x="3222" y="5820"/>
                    <a:pt x="6233" y="4817"/>
                    <a:pt x="6233" y="4817"/>
                  </a:cubicBezTo>
                  <a:lnTo>
                    <a:pt x="7461" y="1795"/>
                  </a:lnTo>
                  <a:lnTo>
                    <a:pt x="7178" y="2078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00;p51">
              <a:extLst>
                <a:ext uri="{FF2B5EF4-FFF2-40B4-BE49-F238E27FC236}">
                  <a16:creationId xmlns:a16="http://schemas.microsoft.com/office/drawing/2014/main" id="{F06FDEFA-0CAE-A26E-E9BA-1B08345FB481}"/>
                </a:ext>
              </a:extLst>
            </p:cNvPr>
            <p:cNvSpPr/>
            <p:nvPr/>
          </p:nvSpPr>
          <p:spPr>
            <a:xfrm>
              <a:off x="2301102" y="2182913"/>
              <a:ext cx="377378" cy="410912"/>
            </a:xfrm>
            <a:custGeom>
              <a:avLst/>
              <a:gdLst/>
              <a:ahLst/>
              <a:cxnLst/>
              <a:rect l="l" t="t" r="r" b="b"/>
              <a:pathLst>
                <a:path w="23520" h="25610" extrusionOk="0">
                  <a:moveTo>
                    <a:pt x="19121" y="0"/>
                  </a:moveTo>
                  <a:cubicBezTo>
                    <a:pt x="18813" y="0"/>
                    <a:pt x="18483" y="78"/>
                    <a:pt x="18132" y="243"/>
                  </a:cubicBezTo>
                  <a:cubicBezTo>
                    <a:pt x="15394" y="1659"/>
                    <a:pt x="15488" y="4492"/>
                    <a:pt x="15394" y="7703"/>
                  </a:cubicBezTo>
                  <a:cubicBezTo>
                    <a:pt x="15394" y="9592"/>
                    <a:pt x="16432" y="22152"/>
                    <a:pt x="16432" y="22152"/>
                  </a:cubicBezTo>
                  <a:cubicBezTo>
                    <a:pt x="16432" y="22152"/>
                    <a:pt x="14689" y="21097"/>
                    <a:pt x="12418" y="21097"/>
                  </a:cubicBezTo>
                  <a:cubicBezTo>
                    <a:pt x="11430" y="21097"/>
                    <a:pt x="10343" y="21296"/>
                    <a:pt x="9255" y="21868"/>
                  </a:cubicBezTo>
                  <a:cubicBezTo>
                    <a:pt x="8454" y="22305"/>
                    <a:pt x="7453" y="22468"/>
                    <a:pt x="6408" y="22468"/>
                  </a:cubicBezTo>
                  <a:cubicBezTo>
                    <a:pt x="3388" y="22468"/>
                    <a:pt x="1" y="21113"/>
                    <a:pt x="1" y="21113"/>
                  </a:cubicBezTo>
                  <a:lnTo>
                    <a:pt x="1" y="21113"/>
                  </a:lnTo>
                  <a:lnTo>
                    <a:pt x="851" y="24985"/>
                  </a:lnTo>
                  <a:cubicBezTo>
                    <a:pt x="851" y="24985"/>
                    <a:pt x="4528" y="25609"/>
                    <a:pt x="8136" y="25609"/>
                  </a:cubicBezTo>
                  <a:cubicBezTo>
                    <a:pt x="8737" y="25609"/>
                    <a:pt x="9336" y="25592"/>
                    <a:pt x="9916" y="25551"/>
                  </a:cubicBezTo>
                  <a:cubicBezTo>
                    <a:pt x="10705" y="25478"/>
                    <a:pt x="11543" y="25465"/>
                    <a:pt x="12391" y="25465"/>
                  </a:cubicBezTo>
                  <a:cubicBezTo>
                    <a:pt x="12847" y="25465"/>
                    <a:pt x="13306" y="25469"/>
                    <a:pt x="13762" y="25469"/>
                  </a:cubicBezTo>
                  <a:cubicBezTo>
                    <a:pt x="16821" y="25469"/>
                    <a:pt x="19726" y="25301"/>
                    <a:pt x="20587" y="22718"/>
                  </a:cubicBezTo>
                  <a:cubicBezTo>
                    <a:pt x="21815" y="19035"/>
                    <a:pt x="21154" y="19602"/>
                    <a:pt x="22382" y="15919"/>
                  </a:cubicBezTo>
                  <a:cubicBezTo>
                    <a:pt x="23520" y="12505"/>
                    <a:pt x="23035" y="0"/>
                    <a:pt x="1912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01;p51">
              <a:extLst>
                <a:ext uri="{FF2B5EF4-FFF2-40B4-BE49-F238E27FC236}">
                  <a16:creationId xmlns:a16="http://schemas.microsoft.com/office/drawing/2014/main" id="{03563062-B959-68AB-0016-F2BBE835AAB8}"/>
                </a:ext>
              </a:extLst>
            </p:cNvPr>
            <p:cNvSpPr/>
            <p:nvPr/>
          </p:nvSpPr>
          <p:spPr>
            <a:xfrm>
              <a:off x="2314740" y="2174794"/>
              <a:ext cx="407607" cy="453640"/>
            </a:xfrm>
            <a:custGeom>
              <a:avLst/>
              <a:gdLst/>
              <a:ahLst/>
              <a:cxnLst/>
              <a:rect l="l" t="t" r="r" b="b"/>
              <a:pathLst>
                <a:path w="25404" h="28273" extrusionOk="0">
                  <a:moveTo>
                    <a:pt x="18342" y="1"/>
                  </a:moveTo>
                  <a:cubicBezTo>
                    <a:pt x="16833" y="1"/>
                    <a:pt x="13788" y="802"/>
                    <a:pt x="13788" y="7265"/>
                  </a:cubicBezTo>
                  <a:cubicBezTo>
                    <a:pt x="13788" y="15764"/>
                    <a:pt x="14449" y="22469"/>
                    <a:pt x="14449" y="22469"/>
                  </a:cubicBezTo>
                  <a:cubicBezTo>
                    <a:pt x="14449" y="22469"/>
                    <a:pt x="12802" y="20535"/>
                    <a:pt x="9319" y="20535"/>
                  </a:cubicBezTo>
                  <a:cubicBezTo>
                    <a:pt x="8803" y="20535"/>
                    <a:pt x="8247" y="20577"/>
                    <a:pt x="7650" y="20675"/>
                  </a:cubicBezTo>
                  <a:cubicBezTo>
                    <a:pt x="3117" y="21336"/>
                    <a:pt x="1795" y="21619"/>
                    <a:pt x="1795" y="21619"/>
                  </a:cubicBezTo>
                  <a:cubicBezTo>
                    <a:pt x="1795" y="21619"/>
                    <a:pt x="3873" y="22185"/>
                    <a:pt x="2928" y="24452"/>
                  </a:cubicBezTo>
                  <a:cubicBezTo>
                    <a:pt x="2267" y="26152"/>
                    <a:pt x="1" y="27191"/>
                    <a:pt x="1" y="27191"/>
                  </a:cubicBezTo>
                  <a:cubicBezTo>
                    <a:pt x="1" y="27191"/>
                    <a:pt x="6067" y="28273"/>
                    <a:pt x="11592" y="28273"/>
                  </a:cubicBezTo>
                  <a:cubicBezTo>
                    <a:pt x="15442" y="28273"/>
                    <a:pt x="19029" y="27747"/>
                    <a:pt x="20115" y="25963"/>
                  </a:cubicBezTo>
                  <a:cubicBezTo>
                    <a:pt x="22759" y="21619"/>
                    <a:pt x="25404" y="1788"/>
                    <a:pt x="19171" y="88"/>
                  </a:cubicBezTo>
                  <a:cubicBezTo>
                    <a:pt x="19171" y="88"/>
                    <a:pt x="18840" y="1"/>
                    <a:pt x="18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02;p51">
              <a:extLst>
                <a:ext uri="{FF2B5EF4-FFF2-40B4-BE49-F238E27FC236}">
                  <a16:creationId xmlns:a16="http://schemas.microsoft.com/office/drawing/2014/main" id="{B68C8BCE-5E79-D100-60D0-424BB5618642}"/>
                </a:ext>
              </a:extLst>
            </p:cNvPr>
            <p:cNvSpPr/>
            <p:nvPr/>
          </p:nvSpPr>
          <p:spPr>
            <a:xfrm>
              <a:off x="2449598" y="2187309"/>
              <a:ext cx="487912" cy="787408"/>
            </a:xfrm>
            <a:custGeom>
              <a:avLst/>
              <a:gdLst/>
              <a:ahLst/>
              <a:cxnLst/>
              <a:rect l="l" t="t" r="r" b="b"/>
              <a:pathLst>
                <a:path w="30409" h="49075" extrusionOk="0">
                  <a:moveTo>
                    <a:pt x="11353" y="0"/>
                  </a:moveTo>
                  <a:cubicBezTo>
                    <a:pt x="10754" y="0"/>
                    <a:pt x="10120" y="152"/>
                    <a:pt x="9444" y="535"/>
                  </a:cubicBezTo>
                  <a:cubicBezTo>
                    <a:pt x="6705" y="2141"/>
                    <a:pt x="10105" y="11018"/>
                    <a:pt x="6422" y="16873"/>
                  </a:cubicBezTo>
                  <a:cubicBezTo>
                    <a:pt x="3967" y="20933"/>
                    <a:pt x="8499" y="27260"/>
                    <a:pt x="9066" y="30093"/>
                  </a:cubicBezTo>
                  <a:cubicBezTo>
                    <a:pt x="9538" y="32926"/>
                    <a:pt x="5478" y="33776"/>
                    <a:pt x="4250" y="35760"/>
                  </a:cubicBezTo>
                  <a:cubicBezTo>
                    <a:pt x="0" y="43220"/>
                    <a:pt x="13882" y="46714"/>
                    <a:pt x="22098" y="48603"/>
                  </a:cubicBezTo>
                  <a:cubicBezTo>
                    <a:pt x="23462" y="48936"/>
                    <a:pt x="24472" y="49074"/>
                    <a:pt x="25208" y="49074"/>
                  </a:cubicBezTo>
                  <a:cubicBezTo>
                    <a:pt x="28853" y="49074"/>
                    <a:pt x="25781" y="45675"/>
                    <a:pt x="25781" y="45675"/>
                  </a:cubicBezTo>
                  <a:cubicBezTo>
                    <a:pt x="25781" y="45675"/>
                    <a:pt x="28047" y="40953"/>
                    <a:pt x="26820" y="38876"/>
                  </a:cubicBezTo>
                  <a:cubicBezTo>
                    <a:pt x="25498" y="36798"/>
                    <a:pt x="23515" y="33304"/>
                    <a:pt x="23515" y="32360"/>
                  </a:cubicBezTo>
                  <a:cubicBezTo>
                    <a:pt x="23515" y="27638"/>
                    <a:pt x="29181" y="21217"/>
                    <a:pt x="29842" y="14323"/>
                  </a:cubicBezTo>
                  <a:cubicBezTo>
                    <a:pt x="30408" y="7524"/>
                    <a:pt x="29842" y="7524"/>
                    <a:pt x="26253" y="5824"/>
                  </a:cubicBezTo>
                  <a:cubicBezTo>
                    <a:pt x="22853" y="4218"/>
                    <a:pt x="20681" y="2046"/>
                    <a:pt x="20681" y="2046"/>
                  </a:cubicBezTo>
                  <a:cubicBezTo>
                    <a:pt x="20681" y="2046"/>
                    <a:pt x="19674" y="2340"/>
                    <a:pt x="18387" y="2340"/>
                  </a:cubicBezTo>
                  <a:cubicBezTo>
                    <a:pt x="17744" y="2340"/>
                    <a:pt x="17030" y="2267"/>
                    <a:pt x="16338" y="2046"/>
                  </a:cubicBezTo>
                  <a:cubicBezTo>
                    <a:pt x="14828" y="1543"/>
                    <a:pt x="13264" y="0"/>
                    <a:pt x="1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03;p51">
              <a:extLst>
                <a:ext uri="{FF2B5EF4-FFF2-40B4-BE49-F238E27FC236}">
                  <a16:creationId xmlns:a16="http://schemas.microsoft.com/office/drawing/2014/main" id="{5755401B-F161-72DE-C1B6-8884B17FAE62}"/>
                </a:ext>
              </a:extLst>
            </p:cNvPr>
            <p:cNvSpPr/>
            <p:nvPr/>
          </p:nvSpPr>
          <p:spPr>
            <a:xfrm>
              <a:off x="2608684" y="2490688"/>
              <a:ext cx="166692" cy="146138"/>
            </a:xfrm>
            <a:custGeom>
              <a:avLst/>
              <a:gdLst/>
              <a:ahLst/>
              <a:cxnLst/>
              <a:rect l="l" t="t" r="r" b="b"/>
              <a:pathLst>
                <a:path w="10389" h="9108" extrusionOk="0">
                  <a:moveTo>
                    <a:pt x="7594" y="1"/>
                  </a:moveTo>
                  <a:cubicBezTo>
                    <a:pt x="6570" y="1"/>
                    <a:pt x="5422" y="137"/>
                    <a:pt x="4439" y="137"/>
                  </a:cubicBezTo>
                  <a:cubicBezTo>
                    <a:pt x="1984" y="137"/>
                    <a:pt x="1" y="2120"/>
                    <a:pt x="1" y="4575"/>
                  </a:cubicBezTo>
                  <a:cubicBezTo>
                    <a:pt x="1" y="7030"/>
                    <a:pt x="1984" y="9108"/>
                    <a:pt x="4439" y="9108"/>
                  </a:cubicBezTo>
                  <a:cubicBezTo>
                    <a:pt x="6895" y="9108"/>
                    <a:pt x="10389" y="6180"/>
                    <a:pt x="10389" y="1836"/>
                  </a:cubicBezTo>
                  <a:cubicBezTo>
                    <a:pt x="10389" y="307"/>
                    <a:pt x="9131" y="1"/>
                    <a:pt x="7594" y="1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04;p51">
              <a:extLst>
                <a:ext uri="{FF2B5EF4-FFF2-40B4-BE49-F238E27FC236}">
                  <a16:creationId xmlns:a16="http://schemas.microsoft.com/office/drawing/2014/main" id="{9462C386-2C3B-FA99-8B3F-985E3ABB1D1E}"/>
                </a:ext>
              </a:extLst>
            </p:cNvPr>
            <p:cNvSpPr/>
            <p:nvPr/>
          </p:nvSpPr>
          <p:spPr>
            <a:xfrm>
              <a:off x="2137459" y="2776209"/>
              <a:ext cx="569742" cy="865066"/>
            </a:xfrm>
            <a:custGeom>
              <a:avLst/>
              <a:gdLst/>
              <a:ahLst/>
              <a:cxnLst/>
              <a:rect l="l" t="t" r="r" b="b"/>
              <a:pathLst>
                <a:path w="35509" h="53915" extrusionOk="0">
                  <a:moveTo>
                    <a:pt x="23987" y="1"/>
                  </a:moveTo>
                  <a:cubicBezTo>
                    <a:pt x="23987" y="1"/>
                    <a:pt x="26726" y="2834"/>
                    <a:pt x="17377" y="7367"/>
                  </a:cubicBezTo>
                  <a:cubicBezTo>
                    <a:pt x="7556" y="12183"/>
                    <a:pt x="2078" y="20115"/>
                    <a:pt x="3873" y="21910"/>
                  </a:cubicBezTo>
                  <a:cubicBezTo>
                    <a:pt x="5573" y="23609"/>
                    <a:pt x="6611" y="31825"/>
                    <a:pt x="6611" y="35603"/>
                  </a:cubicBezTo>
                  <a:cubicBezTo>
                    <a:pt x="6611" y="39286"/>
                    <a:pt x="6139" y="42685"/>
                    <a:pt x="4723" y="44574"/>
                  </a:cubicBezTo>
                  <a:cubicBezTo>
                    <a:pt x="3306" y="46368"/>
                    <a:pt x="1040" y="49012"/>
                    <a:pt x="568" y="49485"/>
                  </a:cubicBezTo>
                  <a:cubicBezTo>
                    <a:pt x="1" y="49957"/>
                    <a:pt x="1" y="53262"/>
                    <a:pt x="945" y="53829"/>
                  </a:cubicBezTo>
                  <a:cubicBezTo>
                    <a:pt x="1054" y="53888"/>
                    <a:pt x="1194" y="53915"/>
                    <a:pt x="1360" y="53915"/>
                  </a:cubicBezTo>
                  <a:cubicBezTo>
                    <a:pt x="2782" y="53915"/>
                    <a:pt x="6078" y="51906"/>
                    <a:pt x="7178" y="50807"/>
                  </a:cubicBezTo>
                  <a:cubicBezTo>
                    <a:pt x="8500" y="49579"/>
                    <a:pt x="10389" y="45896"/>
                    <a:pt x="11427" y="45896"/>
                  </a:cubicBezTo>
                  <a:cubicBezTo>
                    <a:pt x="12466" y="45896"/>
                    <a:pt x="11239" y="43063"/>
                    <a:pt x="11239" y="40324"/>
                  </a:cubicBezTo>
                  <a:cubicBezTo>
                    <a:pt x="11239" y="37680"/>
                    <a:pt x="13977" y="30598"/>
                    <a:pt x="13222" y="27198"/>
                  </a:cubicBezTo>
                  <a:cubicBezTo>
                    <a:pt x="12466" y="23798"/>
                    <a:pt x="11522" y="23704"/>
                    <a:pt x="11144" y="19265"/>
                  </a:cubicBezTo>
                  <a:cubicBezTo>
                    <a:pt x="10766" y="14827"/>
                    <a:pt x="32581" y="13316"/>
                    <a:pt x="32581" y="13316"/>
                  </a:cubicBezTo>
                  <a:lnTo>
                    <a:pt x="35508" y="5573"/>
                  </a:lnTo>
                  <a:cubicBezTo>
                    <a:pt x="34469" y="2173"/>
                    <a:pt x="23988" y="1"/>
                    <a:pt x="23987" y="1"/>
                  </a:cubicBezTo>
                  <a:close/>
                </a:path>
              </a:pathLst>
            </a:custGeom>
            <a:solidFill>
              <a:srgbClr val="FEE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05;p51">
              <a:extLst>
                <a:ext uri="{FF2B5EF4-FFF2-40B4-BE49-F238E27FC236}">
                  <a16:creationId xmlns:a16="http://schemas.microsoft.com/office/drawing/2014/main" id="{C9FCCE04-FD7F-7EBC-BEAC-13EB0390C774}"/>
                </a:ext>
              </a:extLst>
            </p:cNvPr>
            <p:cNvSpPr/>
            <p:nvPr/>
          </p:nvSpPr>
          <p:spPr>
            <a:xfrm>
              <a:off x="2302626" y="2729598"/>
              <a:ext cx="595478" cy="992175"/>
            </a:xfrm>
            <a:custGeom>
              <a:avLst/>
              <a:gdLst/>
              <a:ahLst/>
              <a:cxnLst/>
              <a:rect l="l" t="t" r="r" b="b"/>
              <a:pathLst>
                <a:path w="37113" h="61837" extrusionOk="0">
                  <a:moveTo>
                    <a:pt x="29816" y="1"/>
                  </a:moveTo>
                  <a:cubicBezTo>
                    <a:pt x="25648" y="1"/>
                    <a:pt x="21264" y="5859"/>
                    <a:pt x="21531" y="10933"/>
                  </a:cubicBezTo>
                  <a:cubicBezTo>
                    <a:pt x="21531" y="10933"/>
                    <a:pt x="2078" y="21982"/>
                    <a:pt x="4155" y="26326"/>
                  </a:cubicBezTo>
                  <a:cubicBezTo>
                    <a:pt x="6233" y="30670"/>
                    <a:pt x="6327" y="32936"/>
                    <a:pt x="6516" y="35297"/>
                  </a:cubicBezTo>
                  <a:cubicBezTo>
                    <a:pt x="6705" y="37752"/>
                    <a:pt x="6705" y="50879"/>
                    <a:pt x="6705" y="50879"/>
                  </a:cubicBezTo>
                  <a:cubicBezTo>
                    <a:pt x="6705" y="50879"/>
                    <a:pt x="5194" y="54278"/>
                    <a:pt x="3117" y="56356"/>
                  </a:cubicBezTo>
                  <a:cubicBezTo>
                    <a:pt x="945" y="58433"/>
                    <a:pt x="0" y="60605"/>
                    <a:pt x="850" y="61077"/>
                  </a:cubicBezTo>
                  <a:cubicBezTo>
                    <a:pt x="1880" y="61696"/>
                    <a:pt x="2011" y="61836"/>
                    <a:pt x="2301" y="61836"/>
                  </a:cubicBezTo>
                  <a:cubicBezTo>
                    <a:pt x="2542" y="61836"/>
                    <a:pt x="2893" y="61739"/>
                    <a:pt x="3967" y="61739"/>
                  </a:cubicBezTo>
                  <a:cubicBezTo>
                    <a:pt x="6422" y="61739"/>
                    <a:pt x="8783" y="59094"/>
                    <a:pt x="9538" y="57678"/>
                  </a:cubicBezTo>
                  <a:cubicBezTo>
                    <a:pt x="9916" y="56922"/>
                    <a:pt x="11049" y="55789"/>
                    <a:pt x="11993" y="54939"/>
                  </a:cubicBezTo>
                  <a:cubicBezTo>
                    <a:pt x="12749" y="54184"/>
                    <a:pt x="13032" y="53051"/>
                    <a:pt x="12654" y="52012"/>
                  </a:cubicBezTo>
                  <a:cubicBezTo>
                    <a:pt x="12277" y="51067"/>
                    <a:pt x="11993" y="49840"/>
                    <a:pt x="11993" y="48801"/>
                  </a:cubicBezTo>
                  <a:cubicBezTo>
                    <a:pt x="11993" y="47573"/>
                    <a:pt x="11616" y="45024"/>
                    <a:pt x="12843" y="41530"/>
                  </a:cubicBezTo>
                  <a:cubicBezTo>
                    <a:pt x="14071" y="38130"/>
                    <a:pt x="17093" y="37469"/>
                    <a:pt x="13882" y="29159"/>
                  </a:cubicBezTo>
                  <a:cubicBezTo>
                    <a:pt x="11521" y="23115"/>
                    <a:pt x="37113" y="17354"/>
                    <a:pt x="36830" y="13388"/>
                  </a:cubicBezTo>
                  <a:cubicBezTo>
                    <a:pt x="36091" y="3459"/>
                    <a:pt x="33017" y="1"/>
                    <a:pt x="29816" y="1"/>
                  </a:cubicBezTo>
                  <a:close/>
                </a:path>
              </a:pathLst>
            </a:custGeom>
            <a:solidFill>
              <a:srgbClr val="E2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06;p51">
              <a:extLst>
                <a:ext uri="{FF2B5EF4-FFF2-40B4-BE49-F238E27FC236}">
                  <a16:creationId xmlns:a16="http://schemas.microsoft.com/office/drawing/2014/main" id="{BB689943-68A7-CCF7-E897-ADFBB21BCC20}"/>
                </a:ext>
              </a:extLst>
            </p:cNvPr>
            <p:cNvSpPr/>
            <p:nvPr/>
          </p:nvSpPr>
          <p:spPr>
            <a:xfrm>
              <a:off x="2263220" y="3574720"/>
              <a:ext cx="251554" cy="170751"/>
            </a:xfrm>
            <a:custGeom>
              <a:avLst/>
              <a:gdLst/>
              <a:ahLst/>
              <a:cxnLst/>
              <a:rect l="l" t="t" r="r" b="b"/>
              <a:pathLst>
                <a:path w="15678" h="10642" extrusionOk="0">
                  <a:moveTo>
                    <a:pt x="15299" y="1"/>
                  </a:moveTo>
                  <a:lnTo>
                    <a:pt x="8406" y="6517"/>
                  </a:lnTo>
                  <a:cubicBezTo>
                    <a:pt x="8406" y="6517"/>
                    <a:pt x="3212" y="6611"/>
                    <a:pt x="2834" y="6895"/>
                  </a:cubicBezTo>
                  <a:cubicBezTo>
                    <a:pt x="2362" y="7083"/>
                    <a:pt x="1" y="9161"/>
                    <a:pt x="1795" y="10105"/>
                  </a:cubicBezTo>
                  <a:cubicBezTo>
                    <a:pt x="2460" y="10490"/>
                    <a:pt x="3267" y="10642"/>
                    <a:pt x="4110" y="10642"/>
                  </a:cubicBezTo>
                  <a:cubicBezTo>
                    <a:pt x="5545" y="10642"/>
                    <a:pt x="7087" y="10203"/>
                    <a:pt x="8217" y="9728"/>
                  </a:cubicBezTo>
                  <a:cubicBezTo>
                    <a:pt x="9917" y="9067"/>
                    <a:pt x="13411" y="4534"/>
                    <a:pt x="13411" y="4534"/>
                  </a:cubicBezTo>
                  <a:lnTo>
                    <a:pt x="13788" y="4723"/>
                  </a:lnTo>
                  <a:lnTo>
                    <a:pt x="15110" y="3967"/>
                  </a:lnTo>
                  <a:cubicBezTo>
                    <a:pt x="15110" y="3967"/>
                    <a:pt x="15677" y="3117"/>
                    <a:pt x="15677" y="2267"/>
                  </a:cubicBezTo>
                  <a:cubicBezTo>
                    <a:pt x="15677" y="1417"/>
                    <a:pt x="15299" y="1"/>
                    <a:pt x="15299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07;p51">
              <a:extLst>
                <a:ext uri="{FF2B5EF4-FFF2-40B4-BE49-F238E27FC236}">
                  <a16:creationId xmlns:a16="http://schemas.microsoft.com/office/drawing/2014/main" id="{3DA225DB-2124-D17A-7275-33823EEADD93}"/>
                </a:ext>
              </a:extLst>
            </p:cNvPr>
            <p:cNvSpPr/>
            <p:nvPr/>
          </p:nvSpPr>
          <p:spPr>
            <a:xfrm>
              <a:off x="2101101" y="3476236"/>
              <a:ext cx="240932" cy="171296"/>
            </a:xfrm>
            <a:custGeom>
              <a:avLst/>
              <a:gdLst/>
              <a:ahLst/>
              <a:cxnLst/>
              <a:rect l="l" t="t" r="r" b="b"/>
              <a:pathLst>
                <a:path w="15016" h="10676" extrusionOk="0">
                  <a:moveTo>
                    <a:pt x="14638" y="1"/>
                  </a:moveTo>
                  <a:lnTo>
                    <a:pt x="7744" y="6517"/>
                  </a:lnTo>
                  <a:cubicBezTo>
                    <a:pt x="7744" y="6517"/>
                    <a:pt x="6540" y="6493"/>
                    <a:pt x="5289" y="6493"/>
                  </a:cubicBezTo>
                  <a:cubicBezTo>
                    <a:pt x="4038" y="6493"/>
                    <a:pt x="2739" y="6517"/>
                    <a:pt x="2550" y="6611"/>
                  </a:cubicBezTo>
                  <a:cubicBezTo>
                    <a:pt x="2172" y="6800"/>
                    <a:pt x="1" y="9255"/>
                    <a:pt x="1700" y="10200"/>
                  </a:cubicBezTo>
                  <a:cubicBezTo>
                    <a:pt x="2284" y="10537"/>
                    <a:pt x="3007" y="10675"/>
                    <a:pt x="3773" y="10675"/>
                  </a:cubicBezTo>
                  <a:cubicBezTo>
                    <a:pt x="5362" y="10675"/>
                    <a:pt x="7133" y="10081"/>
                    <a:pt x="8216" y="9444"/>
                  </a:cubicBezTo>
                  <a:cubicBezTo>
                    <a:pt x="9822" y="8594"/>
                    <a:pt x="12749" y="4533"/>
                    <a:pt x="12749" y="4533"/>
                  </a:cubicBezTo>
                  <a:lnTo>
                    <a:pt x="13127" y="4722"/>
                  </a:lnTo>
                  <a:lnTo>
                    <a:pt x="14449" y="3967"/>
                  </a:lnTo>
                  <a:cubicBezTo>
                    <a:pt x="14449" y="3967"/>
                    <a:pt x="15016" y="3117"/>
                    <a:pt x="15016" y="2267"/>
                  </a:cubicBezTo>
                  <a:cubicBezTo>
                    <a:pt x="15016" y="1323"/>
                    <a:pt x="14638" y="1"/>
                    <a:pt x="14638" y="1"/>
                  </a:cubicBezTo>
                  <a:close/>
                </a:path>
              </a:pathLst>
            </a:custGeom>
            <a:solidFill>
              <a:srgbClr val="506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08;p51">
              <a:extLst>
                <a:ext uri="{FF2B5EF4-FFF2-40B4-BE49-F238E27FC236}">
                  <a16:creationId xmlns:a16="http://schemas.microsoft.com/office/drawing/2014/main" id="{36CA21A2-6FAC-F17D-EDEF-B9633838C7E9}"/>
                </a:ext>
              </a:extLst>
            </p:cNvPr>
            <p:cNvSpPr/>
            <p:nvPr/>
          </p:nvSpPr>
          <p:spPr>
            <a:xfrm>
              <a:off x="2269285" y="3539870"/>
              <a:ext cx="251537" cy="197001"/>
            </a:xfrm>
            <a:custGeom>
              <a:avLst/>
              <a:gdLst/>
              <a:ahLst/>
              <a:cxnLst/>
              <a:rect l="l" t="t" r="r" b="b"/>
              <a:pathLst>
                <a:path w="15677" h="12278" extrusionOk="0">
                  <a:moveTo>
                    <a:pt x="4439" y="6611"/>
                  </a:moveTo>
                  <a:cubicBezTo>
                    <a:pt x="4439" y="6611"/>
                    <a:pt x="4411" y="6639"/>
                    <a:pt x="4377" y="6689"/>
                  </a:cubicBezTo>
                  <a:lnTo>
                    <a:pt x="4377" y="6689"/>
                  </a:lnTo>
                  <a:cubicBezTo>
                    <a:pt x="4417" y="6639"/>
                    <a:pt x="4439" y="6611"/>
                    <a:pt x="4439" y="6611"/>
                  </a:cubicBezTo>
                  <a:close/>
                  <a:moveTo>
                    <a:pt x="14355" y="1"/>
                  </a:moveTo>
                  <a:cubicBezTo>
                    <a:pt x="14355" y="1"/>
                    <a:pt x="14260" y="379"/>
                    <a:pt x="13694" y="1512"/>
                  </a:cubicBezTo>
                  <a:cubicBezTo>
                    <a:pt x="12919" y="2975"/>
                    <a:pt x="9635" y="8281"/>
                    <a:pt x="6414" y="8281"/>
                  </a:cubicBezTo>
                  <a:cubicBezTo>
                    <a:pt x="6100" y="8281"/>
                    <a:pt x="5788" y="8231"/>
                    <a:pt x="5478" y="8122"/>
                  </a:cubicBezTo>
                  <a:cubicBezTo>
                    <a:pt x="3931" y="7581"/>
                    <a:pt x="4221" y="6913"/>
                    <a:pt x="4377" y="6689"/>
                  </a:cubicBezTo>
                  <a:lnTo>
                    <a:pt x="4377" y="6689"/>
                  </a:lnTo>
                  <a:cubicBezTo>
                    <a:pt x="4131" y="6993"/>
                    <a:pt x="3213" y="8120"/>
                    <a:pt x="2645" y="8689"/>
                  </a:cubicBezTo>
                  <a:cubicBezTo>
                    <a:pt x="2078" y="9350"/>
                    <a:pt x="1" y="11900"/>
                    <a:pt x="2550" y="12183"/>
                  </a:cubicBezTo>
                  <a:cubicBezTo>
                    <a:pt x="3048" y="12247"/>
                    <a:pt x="3523" y="12278"/>
                    <a:pt x="3975" y="12278"/>
                  </a:cubicBezTo>
                  <a:cubicBezTo>
                    <a:pt x="8157" y="12278"/>
                    <a:pt x="10460" y="9686"/>
                    <a:pt x="11994" y="7556"/>
                  </a:cubicBezTo>
                  <a:cubicBezTo>
                    <a:pt x="13410" y="5667"/>
                    <a:pt x="14638" y="5478"/>
                    <a:pt x="15110" y="3589"/>
                  </a:cubicBezTo>
                  <a:cubicBezTo>
                    <a:pt x="15677" y="1606"/>
                    <a:pt x="14355" y="1"/>
                    <a:pt x="14355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09;p51">
              <a:extLst>
                <a:ext uri="{FF2B5EF4-FFF2-40B4-BE49-F238E27FC236}">
                  <a16:creationId xmlns:a16="http://schemas.microsoft.com/office/drawing/2014/main" id="{04434242-89F7-D733-4098-9F8914A4718D}"/>
                </a:ext>
              </a:extLst>
            </p:cNvPr>
            <p:cNvSpPr/>
            <p:nvPr/>
          </p:nvSpPr>
          <p:spPr>
            <a:xfrm>
              <a:off x="2104133" y="3448959"/>
              <a:ext cx="243964" cy="192283"/>
            </a:xfrm>
            <a:custGeom>
              <a:avLst/>
              <a:gdLst/>
              <a:ahLst/>
              <a:cxnLst/>
              <a:rect l="l" t="t" r="r" b="b"/>
              <a:pathLst>
                <a:path w="15205" h="11984" extrusionOk="0">
                  <a:moveTo>
                    <a:pt x="13410" y="1"/>
                  </a:moveTo>
                  <a:cubicBezTo>
                    <a:pt x="13410" y="1"/>
                    <a:pt x="12843" y="1417"/>
                    <a:pt x="12277" y="2550"/>
                  </a:cubicBezTo>
                  <a:cubicBezTo>
                    <a:pt x="11464" y="4085"/>
                    <a:pt x="7114" y="7863"/>
                    <a:pt x="5082" y="7863"/>
                  </a:cubicBezTo>
                  <a:cubicBezTo>
                    <a:pt x="4988" y="7863"/>
                    <a:pt x="4900" y="7855"/>
                    <a:pt x="4817" y="7839"/>
                  </a:cubicBezTo>
                  <a:cubicBezTo>
                    <a:pt x="2928" y="7367"/>
                    <a:pt x="4533" y="5478"/>
                    <a:pt x="4533" y="5478"/>
                  </a:cubicBezTo>
                  <a:lnTo>
                    <a:pt x="4533" y="5478"/>
                  </a:lnTo>
                  <a:cubicBezTo>
                    <a:pt x="4533" y="5478"/>
                    <a:pt x="3400" y="6611"/>
                    <a:pt x="2833" y="7367"/>
                  </a:cubicBezTo>
                  <a:cubicBezTo>
                    <a:pt x="756" y="9916"/>
                    <a:pt x="0" y="11522"/>
                    <a:pt x="2645" y="11900"/>
                  </a:cubicBezTo>
                  <a:cubicBezTo>
                    <a:pt x="3075" y="11956"/>
                    <a:pt x="3486" y="11983"/>
                    <a:pt x="3877" y="11983"/>
                  </a:cubicBezTo>
                  <a:cubicBezTo>
                    <a:pt x="8035" y="11983"/>
                    <a:pt x="10062" y="8958"/>
                    <a:pt x="11616" y="6800"/>
                  </a:cubicBezTo>
                  <a:cubicBezTo>
                    <a:pt x="12938" y="4911"/>
                    <a:pt x="14260" y="5667"/>
                    <a:pt x="14732" y="3684"/>
                  </a:cubicBezTo>
                  <a:cubicBezTo>
                    <a:pt x="15204" y="1795"/>
                    <a:pt x="13410" y="1"/>
                    <a:pt x="13410" y="1"/>
                  </a:cubicBezTo>
                  <a:close/>
                </a:path>
              </a:pathLst>
            </a:custGeom>
            <a:solidFill>
              <a:srgbClr val="EF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10;p51">
              <a:extLst>
                <a:ext uri="{FF2B5EF4-FFF2-40B4-BE49-F238E27FC236}">
                  <a16:creationId xmlns:a16="http://schemas.microsoft.com/office/drawing/2014/main" id="{8DD28AA6-6A49-BA8A-95AD-81BD41E77733}"/>
                </a:ext>
              </a:extLst>
            </p:cNvPr>
            <p:cNvSpPr/>
            <p:nvPr/>
          </p:nvSpPr>
          <p:spPr>
            <a:xfrm>
              <a:off x="2111707" y="2705001"/>
              <a:ext cx="868227" cy="550071"/>
            </a:xfrm>
            <a:custGeom>
              <a:avLst/>
              <a:gdLst/>
              <a:ahLst/>
              <a:cxnLst/>
              <a:rect l="l" t="t" r="r" b="b"/>
              <a:pathLst>
                <a:path w="54112" h="34283" extrusionOk="0">
                  <a:moveTo>
                    <a:pt x="27670" y="0"/>
                  </a:moveTo>
                  <a:lnTo>
                    <a:pt x="27670" y="0"/>
                  </a:lnTo>
                  <a:cubicBezTo>
                    <a:pt x="27670" y="1"/>
                    <a:pt x="26253" y="1417"/>
                    <a:pt x="24459" y="3778"/>
                  </a:cubicBezTo>
                  <a:cubicBezTo>
                    <a:pt x="21437" y="7933"/>
                    <a:pt x="1" y="15016"/>
                    <a:pt x="3683" y="22665"/>
                  </a:cubicBezTo>
                  <a:cubicBezTo>
                    <a:pt x="4722" y="24837"/>
                    <a:pt x="6233" y="30597"/>
                    <a:pt x="15960" y="33714"/>
                  </a:cubicBezTo>
                  <a:cubicBezTo>
                    <a:pt x="17223" y="34110"/>
                    <a:pt x="18369" y="34282"/>
                    <a:pt x="19408" y="34282"/>
                  </a:cubicBezTo>
                  <a:cubicBezTo>
                    <a:pt x="26287" y="34282"/>
                    <a:pt x="28425" y="26725"/>
                    <a:pt x="28425" y="26725"/>
                  </a:cubicBezTo>
                  <a:cubicBezTo>
                    <a:pt x="28897" y="24459"/>
                    <a:pt x="54111" y="22759"/>
                    <a:pt x="49673" y="10388"/>
                  </a:cubicBezTo>
                  <a:cubicBezTo>
                    <a:pt x="48540" y="7272"/>
                    <a:pt x="46085" y="3684"/>
                    <a:pt x="46084" y="3683"/>
                  </a:cubicBezTo>
                  <a:lnTo>
                    <a:pt x="46084" y="3683"/>
                  </a:lnTo>
                  <a:cubicBezTo>
                    <a:pt x="46441" y="4396"/>
                    <a:pt x="44401" y="4857"/>
                    <a:pt x="41640" y="4857"/>
                  </a:cubicBezTo>
                  <a:cubicBezTo>
                    <a:pt x="38550" y="4857"/>
                    <a:pt x="34557" y="4280"/>
                    <a:pt x="32014" y="2833"/>
                  </a:cubicBezTo>
                  <a:cubicBezTo>
                    <a:pt x="28425" y="756"/>
                    <a:pt x="27103" y="1889"/>
                    <a:pt x="27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11;p51">
              <a:extLst>
                <a:ext uri="{FF2B5EF4-FFF2-40B4-BE49-F238E27FC236}">
                  <a16:creationId xmlns:a16="http://schemas.microsoft.com/office/drawing/2014/main" id="{2E8E714E-D167-AAD5-C913-0A060F596102}"/>
                </a:ext>
              </a:extLst>
            </p:cNvPr>
            <p:cNvSpPr/>
            <p:nvPr/>
          </p:nvSpPr>
          <p:spPr>
            <a:xfrm>
              <a:off x="2464745" y="2194016"/>
              <a:ext cx="219720" cy="656465"/>
            </a:xfrm>
            <a:custGeom>
              <a:avLst/>
              <a:gdLst/>
              <a:ahLst/>
              <a:cxnLst/>
              <a:rect l="l" t="t" r="r" b="b"/>
              <a:pathLst>
                <a:path w="13694" h="40914" extrusionOk="0">
                  <a:moveTo>
                    <a:pt x="9379" y="1"/>
                  </a:moveTo>
                  <a:cubicBezTo>
                    <a:pt x="9097" y="1"/>
                    <a:pt x="8804" y="37"/>
                    <a:pt x="8500" y="117"/>
                  </a:cubicBezTo>
                  <a:cubicBezTo>
                    <a:pt x="5289" y="967"/>
                    <a:pt x="7839" y="4461"/>
                    <a:pt x="5006" y="8239"/>
                  </a:cubicBezTo>
                  <a:cubicBezTo>
                    <a:pt x="1" y="14849"/>
                    <a:pt x="3684" y="23348"/>
                    <a:pt x="4722" y="24293"/>
                  </a:cubicBezTo>
                  <a:cubicBezTo>
                    <a:pt x="5761" y="25237"/>
                    <a:pt x="6800" y="28542"/>
                    <a:pt x="4156" y="32036"/>
                  </a:cubicBezTo>
                  <a:cubicBezTo>
                    <a:pt x="2078" y="34775"/>
                    <a:pt x="2739" y="36191"/>
                    <a:pt x="3589" y="36852"/>
                  </a:cubicBezTo>
                  <a:cubicBezTo>
                    <a:pt x="4534" y="37608"/>
                    <a:pt x="6045" y="40441"/>
                    <a:pt x="7555" y="40913"/>
                  </a:cubicBezTo>
                  <a:cubicBezTo>
                    <a:pt x="8594" y="37325"/>
                    <a:pt x="9255" y="35058"/>
                    <a:pt x="10011" y="31470"/>
                  </a:cubicBezTo>
                  <a:cubicBezTo>
                    <a:pt x="10672" y="28353"/>
                    <a:pt x="8972" y="16738"/>
                    <a:pt x="8972" y="16738"/>
                  </a:cubicBezTo>
                  <a:cubicBezTo>
                    <a:pt x="8972" y="16738"/>
                    <a:pt x="8878" y="9939"/>
                    <a:pt x="9822" y="7956"/>
                  </a:cubicBezTo>
                  <a:cubicBezTo>
                    <a:pt x="10388" y="6728"/>
                    <a:pt x="13694" y="3328"/>
                    <a:pt x="13694" y="3328"/>
                  </a:cubicBezTo>
                  <a:cubicBezTo>
                    <a:pt x="13694" y="3328"/>
                    <a:pt x="12069" y="1"/>
                    <a:pt x="9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12;p51">
              <a:extLst>
                <a:ext uri="{FF2B5EF4-FFF2-40B4-BE49-F238E27FC236}">
                  <a16:creationId xmlns:a16="http://schemas.microsoft.com/office/drawing/2014/main" id="{FDD89D55-23FA-E951-881E-CE15052E56A3}"/>
                </a:ext>
              </a:extLst>
            </p:cNvPr>
            <p:cNvSpPr/>
            <p:nvPr/>
          </p:nvSpPr>
          <p:spPr>
            <a:xfrm>
              <a:off x="2119280" y="2826221"/>
              <a:ext cx="363660" cy="319713"/>
            </a:xfrm>
            <a:custGeom>
              <a:avLst/>
              <a:gdLst/>
              <a:ahLst/>
              <a:cxnLst/>
              <a:rect l="l" t="t" r="r" b="b"/>
              <a:pathLst>
                <a:path w="22665" h="19926" extrusionOk="0">
                  <a:moveTo>
                    <a:pt x="14827" y="0"/>
                  </a:moveTo>
                  <a:cubicBezTo>
                    <a:pt x="2739" y="7649"/>
                    <a:pt x="1" y="12277"/>
                    <a:pt x="4439" y="16715"/>
                  </a:cubicBezTo>
                  <a:cubicBezTo>
                    <a:pt x="6894" y="19170"/>
                    <a:pt x="10672" y="19926"/>
                    <a:pt x="10672" y="19926"/>
                  </a:cubicBezTo>
                  <a:cubicBezTo>
                    <a:pt x="10672" y="19926"/>
                    <a:pt x="16999" y="12560"/>
                    <a:pt x="22665" y="5855"/>
                  </a:cubicBezTo>
                  <a:cubicBezTo>
                    <a:pt x="21437" y="5383"/>
                    <a:pt x="20210" y="4816"/>
                    <a:pt x="19171" y="4250"/>
                  </a:cubicBezTo>
                  <a:cubicBezTo>
                    <a:pt x="17282" y="3305"/>
                    <a:pt x="16055" y="1700"/>
                    <a:pt x="14827" y="0"/>
                  </a:cubicBezTo>
                  <a:close/>
                </a:path>
              </a:pathLst>
            </a:custGeom>
            <a:solidFill>
              <a:srgbClr val="C0D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13;p51">
              <a:extLst>
                <a:ext uri="{FF2B5EF4-FFF2-40B4-BE49-F238E27FC236}">
                  <a16:creationId xmlns:a16="http://schemas.microsoft.com/office/drawing/2014/main" id="{F47C155E-BC2F-9F75-477A-E65E49E5F432}"/>
                </a:ext>
              </a:extLst>
            </p:cNvPr>
            <p:cNvSpPr/>
            <p:nvPr/>
          </p:nvSpPr>
          <p:spPr>
            <a:xfrm>
              <a:off x="2605668" y="2238316"/>
              <a:ext cx="337892" cy="662755"/>
            </a:xfrm>
            <a:custGeom>
              <a:avLst/>
              <a:gdLst/>
              <a:ahLst/>
              <a:cxnLst/>
              <a:rect l="l" t="t" r="r" b="b"/>
              <a:pathLst>
                <a:path w="21059" h="41306" extrusionOk="0">
                  <a:moveTo>
                    <a:pt x="12182" y="1"/>
                  </a:moveTo>
                  <a:cubicBezTo>
                    <a:pt x="12182" y="1"/>
                    <a:pt x="13315" y="2834"/>
                    <a:pt x="9444" y="5195"/>
                  </a:cubicBezTo>
                  <a:cubicBezTo>
                    <a:pt x="1133" y="10200"/>
                    <a:pt x="944" y="21532"/>
                    <a:pt x="944" y="21532"/>
                  </a:cubicBezTo>
                  <a:cubicBezTo>
                    <a:pt x="944" y="21532"/>
                    <a:pt x="1889" y="26253"/>
                    <a:pt x="472" y="30597"/>
                  </a:cubicBezTo>
                  <a:cubicBezTo>
                    <a:pt x="0" y="32108"/>
                    <a:pt x="1322" y="39191"/>
                    <a:pt x="1322" y="39191"/>
                  </a:cubicBezTo>
                  <a:cubicBezTo>
                    <a:pt x="1322" y="39191"/>
                    <a:pt x="7229" y="41306"/>
                    <a:pt x="11610" y="41306"/>
                  </a:cubicBezTo>
                  <a:cubicBezTo>
                    <a:pt x="12214" y="41306"/>
                    <a:pt x="12789" y="41266"/>
                    <a:pt x="13315" y="41174"/>
                  </a:cubicBezTo>
                  <a:cubicBezTo>
                    <a:pt x="15298" y="40796"/>
                    <a:pt x="17187" y="39758"/>
                    <a:pt x="19076" y="38908"/>
                  </a:cubicBezTo>
                  <a:cubicBezTo>
                    <a:pt x="18226" y="34658"/>
                    <a:pt x="16715" y="31825"/>
                    <a:pt x="15110" y="30220"/>
                  </a:cubicBezTo>
                  <a:cubicBezTo>
                    <a:pt x="12938" y="28048"/>
                    <a:pt x="17565" y="18888"/>
                    <a:pt x="19359" y="14732"/>
                  </a:cubicBezTo>
                  <a:cubicBezTo>
                    <a:pt x="21059" y="10577"/>
                    <a:pt x="19831" y="4061"/>
                    <a:pt x="19831" y="4061"/>
                  </a:cubicBezTo>
                  <a:lnTo>
                    <a:pt x="12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14;p51">
              <a:extLst>
                <a:ext uri="{FF2B5EF4-FFF2-40B4-BE49-F238E27FC236}">
                  <a16:creationId xmlns:a16="http://schemas.microsoft.com/office/drawing/2014/main" id="{BB2553CF-7C9D-5EE1-DF58-C5859C76137F}"/>
                </a:ext>
              </a:extLst>
            </p:cNvPr>
            <p:cNvSpPr/>
            <p:nvPr/>
          </p:nvSpPr>
          <p:spPr>
            <a:xfrm>
              <a:off x="2572325" y="2194375"/>
              <a:ext cx="178822" cy="369725"/>
            </a:xfrm>
            <a:custGeom>
              <a:avLst/>
              <a:gdLst/>
              <a:ahLst/>
              <a:cxnLst/>
              <a:rect l="l" t="t" r="r" b="b"/>
              <a:pathLst>
                <a:path w="9444" h="23043" extrusionOk="0">
                  <a:moveTo>
                    <a:pt x="6517" y="0"/>
                  </a:moveTo>
                  <a:lnTo>
                    <a:pt x="1" y="5288"/>
                  </a:lnTo>
                  <a:lnTo>
                    <a:pt x="2267" y="6233"/>
                  </a:lnTo>
                  <a:lnTo>
                    <a:pt x="1" y="6894"/>
                  </a:lnTo>
                  <a:lnTo>
                    <a:pt x="2267" y="23042"/>
                  </a:lnTo>
                  <a:cubicBezTo>
                    <a:pt x="2267" y="23042"/>
                    <a:pt x="2078" y="11521"/>
                    <a:pt x="4156" y="7272"/>
                  </a:cubicBezTo>
                  <a:cubicBezTo>
                    <a:pt x="6139" y="3022"/>
                    <a:pt x="9444" y="1700"/>
                    <a:pt x="9444" y="1700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15;p51">
              <a:extLst>
                <a:ext uri="{FF2B5EF4-FFF2-40B4-BE49-F238E27FC236}">
                  <a16:creationId xmlns:a16="http://schemas.microsoft.com/office/drawing/2014/main" id="{C73FF39F-E858-727A-E29E-E64D013EB276}"/>
                </a:ext>
              </a:extLst>
            </p:cNvPr>
            <p:cNvSpPr/>
            <p:nvPr/>
          </p:nvSpPr>
          <p:spPr>
            <a:xfrm>
              <a:off x="2620235" y="2163899"/>
              <a:ext cx="189427" cy="187454"/>
            </a:xfrm>
            <a:custGeom>
              <a:avLst/>
              <a:gdLst/>
              <a:ahLst/>
              <a:cxnLst/>
              <a:rect l="l" t="t" r="r" b="b"/>
              <a:pathLst>
                <a:path w="11806" h="11683" extrusionOk="0">
                  <a:moveTo>
                    <a:pt x="8823" y="0"/>
                  </a:moveTo>
                  <a:cubicBezTo>
                    <a:pt x="6720" y="0"/>
                    <a:pt x="1" y="4166"/>
                    <a:pt x="1" y="4166"/>
                  </a:cubicBezTo>
                  <a:cubicBezTo>
                    <a:pt x="1" y="4166"/>
                    <a:pt x="2456" y="7472"/>
                    <a:pt x="2456" y="8510"/>
                  </a:cubicBezTo>
                  <a:cubicBezTo>
                    <a:pt x="2456" y="9455"/>
                    <a:pt x="1512" y="9644"/>
                    <a:pt x="1984" y="11060"/>
                  </a:cubicBezTo>
                  <a:cubicBezTo>
                    <a:pt x="2123" y="11478"/>
                    <a:pt x="2649" y="11682"/>
                    <a:pt x="3380" y="11682"/>
                  </a:cubicBezTo>
                  <a:cubicBezTo>
                    <a:pt x="5125" y="11682"/>
                    <a:pt x="8036" y="10518"/>
                    <a:pt x="9633" y="8322"/>
                  </a:cubicBezTo>
                  <a:cubicBezTo>
                    <a:pt x="11805" y="5300"/>
                    <a:pt x="11144" y="4922"/>
                    <a:pt x="11144" y="4922"/>
                  </a:cubicBezTo>
                  <a:cubicBezTo>
                    <a:pt x="11144" y="4922"/>
                    <a:pt x="9444" y="2561"/>
                    <a:pt x="9444" y="484"/>
                  </a:cubicBezTo>
                  <a:cubicBezTo>
                    <a:pt x="9444" y="144"/>
                    <a:pt x="9213" y="0"/>
                    <a:pt x="8823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16;p51">
              <a:extLst>
                <a:ext uri="{FF2B5EF4-FFF2-40B4-BE49-F238E27FC236}">
                  <a16:creationId xmlns:a16="http://schemas.microsoft.com/office/drawing/2014/main" id="{708CC092-54E4-A785-5C3B-EB8F6250A27C}"/>
                </a:ext>
              </a:extLst>
            </p:cNvPr>
            <p:cNvSpPr/>
            <p:nvPr/>
          </p:nvSpPr>
          <p:spPr>
            <a:xfrm>
              <a:off x="2563229" y="1915587"/>
              <a:ext cx="293976" cy="331923"/>
            </a:xfrm>
            <a:custGeom>
              <a:avLst/>
              <a:gdLst/>
              <a:ahLst/>
              <a:cxnLst/>
              <a:rect l="l" t="t" r="r" b="b"/>
              <a:pathLst>
                <a:path w="18322" h="20687" extrusionOk="0">
                  <a:moveTo>
                    <a:pt x="10011" y="0"/>
                  </a:moveTo>
                  <a:cubicBezTo>
                    <a:pt x="6611" y="0"/>
                    <a:pt x="3778" y="1983"/>
                    <a:pt x="2456" y="4816"/>
                  </a:cubicBezTo>
                  <a:cubicBezTo>
                    <a:pt x="2456" y="4816"/>
                    <a:pt x="945" y="7460"/>
                    <a:pt x="945" y="8971"/>
                  </a:cubicBezTo>
                  <a:cubicBezTo>
                    <a:pt x="945" y="10388"/>
                    <a:pt x="1512" y="9632"/>
                    <a:pt x="1229" y="11049"/>
                  </a:cubicBezTo>
                  <a:cubicBezTo>
                    <a:pt x="945" y="12371"/>
                    <a:pt x="1" y="13032"/>
                    <a:pt x="1134" y="15393"/>
                  </a:cubicBezTo>
                  <a:cubicBezTo>
                    <a:pt x="2362" y="17754"/>
                    <a:pt x="2645" y="19737"/>
                    <a:pt x="2928" y="20020"/>
                  </a:cubicBezTo>
                  <a:cubicBezTo>
                    <a:pt x="3065" y="20157"/>
                    <a:pt x="2857" y="20687"/>
                    <a:pt x="4258" y="20687"/>
                  </a:cubicBezTo>
                  <a:cubicBezTo>
                    <a:pt x="4798" y="20687"/>
                    <a:pt x="5577" y="20608"/>
                    <a:pt x="6706" y="20398"/>
                  </a:cubicBezTo>
                  <a:cubicBezTo>
                    <a:pt x="10766" y="19642"/>
                    <a:pt x="13505" y="17659"/>
                    <a:pt x="14827" y="16432"/>
                  </a:cubicBezTo>
                  <a:cubicBezTo>
                    <a:pt x="15394" y="15771"/>
                    <a:pt x="15960" y="14543"/>
                    <a:pt x="16433" y="13504"/>
                  </a:cubicBezTo>
                  <a:cubicBezTo>
                    <a:pt x="17566" y="12088"/>
                    <a:pt x="18321" y="10293"/>
                    <a:pt x="18321" y="8310"/>
                  </a:cubicBezTo>
                  <a:cubicBezTo>
                    <a:pt x="18321" y="3683"/>
                    <a:pt x="14544" y="0"/>
                    <a:pt x="10011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18;p51">
              <a:extLst>
                <a:ext uri="{FF2B5EF4-FFF2-40B4-BE49-F238E27FC236}">
                  <a16:creationId xmlns:a16="http://schemas.microsoft.com/office/drawing/2014/main" id="{96DA215C-83DE-99B3-0B71-4FB6E0AABA4A}"/>
                </a:ext>
              </a:extLst>
            </p:cNvPr>
            <p:cNvSpPr/>
            <p:nvPr/>
          </p:nvSpPr>
          <p:spPr>
            <a:xfrm>
              <a:off x="2566261" y="1904147"/>
              <a:ext cx="310631" cy="296303"/>
            </a:xfrm>
            <a:custGeom>
              <a:avLst/>
              <a:gdLst/>
              <a:ahLst/>
              <a:cxnLst/>
              <a:rect l="l" t="t" r="r" b="b"/>
              <a:pathLst>
                <a:path w="19360" h="18467" extrusionOk="0">
                  <a:moveTo>
                    <a:pt x="8818" y="0"/>
                  </a:moveTo>
                  <a:cubicBezTo>
                    <a:pt x="7043" y="0"/>
                    <a:pt x="5243" y="476"/>
                    <a:pt x="3873" y="1846"/>
                  </a:cubicBezTo>
                  <a:cubicBezTo>
                    <a:pt x="1" y="5718"/>
                    <a:pt x="1323" y="7890"/>
                    <a:pt x="1323" y="7890"/>
                  </a:cubicBezTo>
                  <a:cubicBezTo>
                    <a:pt x="1323" y="7890"/>
                    <a:pt x="2401" y="6992"/>
                    <a:pt x="3999" y="6992"/>
                  </a:cubicBezTo>
                  <a:cubicBezTo>
                    <a:pt x="4718" y="6992"/>
                    <a:pt x="5543" y="7174"/>
                    <a:pt x="6422" y="7701"/>
                  </a:cubicBezTo>
                  <a:cubicBezTo>
                    <a:pt x="9255" y="9307"/>
                    <a:pt x="8972" y="8551"/>
                    <a:pt x="10105" y="10251"/>
                  </a:cubicBezTo>
                  <a:cubicBezTo>
                    <a:pt x="11238" y="11951"/>
                    <a:pt x="10672" y="16106"/>
                    <a:pt x="10672" y="16106"/>
                  </a:cubicBezTo>
                  <a:cubicBezTo>
                    <a:pt x="10672" y="16106"/>
                    <a:pt x="11791" y="12524"/>
                    <a:pt x="13366" y="12524"/>
                  </a:cubicBezTo>
                  <a:cubicBezTo>
                    <a:pt x="13563" y="12524"/>
                    <a:pt x="13767" y="12580"/>
                    <a:pt x="13977" y="12706"/>
                  </a:cubicBezTo>
                  <a:cubicBezTo>
                    <a:pt x="15866" y="13840"/>
                    <a:pt x="13127" y="18467"/>
                    <a:pt x="13127" y="18467"/>
                  </a:cubicBezTo>
                  <a:cubicBezTo>
                    <a:pt x="13127" y="18467"/>
                    <a:pt x="19360" y="14595"/>
                    <a:pt x="18604" y="9118"/>
                  </a:cubicBezTo>
                  <a:cubicBezTo>
                    <a:pt x="17849" y="3641"/>
                    <a:pt x="16716" y="2696"/>
                    <a:pt x="14733" y="1563"/>
                  </a:cubicBezTo>
                  <a:cubicBezTo>
                    <a:pt x="13542" y="859"/>
                    <a:pt x="11202" y="0"/>
                    <a:pt x="8818" y="0"/>
                  </a:cubicBezTo>
                  <a:close/>
                </a:path>
              </a:pathLst>
            </a:custGeom>
            <a:solidFill>
              <a:srgbClr val="7F2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19;p51">
              <a:extLst>
                <a:ext uri="{FF2B5EF4-FFF2-40B4-BE49-F238E27FC236}">
                  <a16:creationId xmlns:a16="http://schemas.microsoft.com/office/drawing/2014/main" id="{B51396F3-4B04-07B2-CD7A-2ABD710A5E53}"/>
                </a:ext>
              </a:extLst>
            </p:cNvPr>
            <p:cNvSpPr/>
            <p:nvPr/>
          </p:nvSpPr>
          <p:spPr>
            <a:xfrm>
              <a:off x="2754148" y="2080706"/>
              <a:ext cx="57602" cy="80434"/>
            </a:xfrm>
            <a:custGeom>
              <a:avLst/>
              <a:gdLst/>
              <a:ahLst/>
              <a:cxnLst/>
              <a:rect l="l" t="t" r="r" b="b"/>
              <a:pathLst>
                <a:path w="3590" h="5013" extrusionOk="0">
                  <a:moveTo>
                    <a:pt x="2269" y="1"/>
                  </a:moveTo>
                  <a:cubicBezTo>
                    <a:pt x="1714" y="1"/>
                    <a:pt x="1228" y="1041"/>
                    <a:pt x="1228" y="1041"/>
                  </a:cubicBezTo>
                  <a:lnTo>
                    <a:pt x="190" y="3213"/>
                  </a:lnTo>
                  <a:cubicBezTo>
                    <a:pt x="190" y="3213"/>
                    <a:pt x="1" y="3874"/>
                    <a:pt x="378" y="4441"/>
                  </a:cubicBezTo>
                  <a:cubicBezTo>
                    <a:pt x="672" y="4955"/>
                    <a:pt x="909" y="5012"/>
                    <a:pt x="1355" y="5012"/>
                  </a:cubicBezTo>
                  <a:cubicBezTo>
                    <a:pt x="1482" y="5012"/>
                    <a:pt x="1627" y="5007"/>
                    <a:pt x="1795" y="5007"/>
                  </a:cubicBezTo>
                  <a:cubicBezTo>
                    <a:pt x="2550" y="5007"/>
                    <a:pt x="3117" y="3591"/>
                    <a:pt x="3400" y="2458"/>
                  </a:cubicBezTo>
                  <a:cubicBezTo>
                    <a:pt x="3589" y="1325"/>
                    <a:pt x="3211" y="569"/>
                    <a:pt x="2550" y="97"/>
                  </a:cubicBezTo>
                  <a:cubicBezTo>
                    <a:pt x="2456" y="29"/>
                    <a:pt x="2362" y="1"/>
                    <a:pt x="2269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20;p51">
              <a:extLst>
                <a:ext uri="{FF2B5EF4-FFF2-40B4-BE49-F238E27FC236}">
                  <a16:creationId xmlns:a16="http://schemas.microsoft.com/office/drawing/2014/main" id="{49BA0978-E1A4-81AC-9530-C52AB955D364}"/>
                </a:ext>
              </a:extLst>
            </p:cNvPr>
            <p:cNvSpPr/>
            <p:nvPr/>
          </p:nvSpPr>
          <p:spPr>
            <a:xfrm>
              <a:off x="2296561" y="3779278"/>
              <a:ext cx="80321" cy="871260"/>
            </a:xfrm>
            <a:custGeom>
              <a:avLst/>
              <a:gdLst/>
              <a:ahLst/>
              <a:cxnLst/>
              <a:rect l="l" t="t" r="r" b="b"/>
              <a:pathLst>
                <a:path w="5006" h="54301" extrusionOk="0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21;p51">
              <a:extLst>
                <a:ext uri="{FF2B5EF4-FFF2-40B4-BE49-F238E27FC236}">
                  <a16:creationId xmlns:a16="http://schemas.microsoft.com/office/drawing/2014/main" id="{E85EA3AA-17FF-46B2-45C1-632CF299289D}"/>
                </a:ext>
              </a:extLst>
            </p:cNvPr>
            <p:cNvSpPr/>
            <p:nvPr/>
          </p:nvSpPr>
          <p:spPr>
            <a:xfrm>
              <a:off x="890457" y="2933803"/>
              <a:ext cx="80321" cy="871244"/>
            </a:xfrm>
            <a:custGeom>
              <a:avLst/>
              <a:gdLst/>
              <a:ahLst/>
              <a:cxnLst/>
              <a:rect l="l" t="t" r="r" b="b"/>
              <a:pathLst>
                <a:path w="5006" h="54300" extrusionOk="0">
                  <a:moveTo>
                    <a:pt x="1" y="0"/>
                  </a:moveTo>
                  <a:lnTo>
                    <a:pt x="1" y="51278"/>
                  </a:lnTo>
                  <a:lnTo>
                    <a:pt x="5006" y="54300"/>
                  </a:lnTo>
                  <a:lnTo>
                    <a:pt x="5006" y="30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22;p51">
              <a:extLst>
                <a:ext uri="{FF2B5EF4-FFF2-40B4-BE49-F238E27FC236}">
                  <a16:creationId xmlns:a16="http://schemas.microsoft.com/office/drawing/2014/main" id="{DE2FEFB3-ED05-650B-E5DB-E6734A25D6A9}"/>
                </a:ext>
              </a:extLst>
            </p:cNvPr>
            <p:cNvSpPr/>
            <p:nvPr/>
          </p:nvSpPr>
          <p:spPr>
            <a:xfrm>
              <a:off x="970763" y="2717115"/>
              <a:ext cx="478815" cy="1087931"/>
            </a:xfrm>
            <a:custGeom>
              <a:avLst/>
              <a:gdLst/>
              <a:ahLst/>
              <a:cxnLst/>
              <a:rect l="l" t="t" r="r" b="b"/>
              <a:pathLst>
                <a:path w="29842" h="67805" extrusionOk="0">
                  <a:moveTo>
                    <a:pt x="29842" y="1"/>
                  </a:moveTo>
                  <a:lnTo>
                    <a:pt x="1" y="16527"/>
                  </a:lnTo>
                  <a:lnTo>
                    <a:pt x="1" y="67805"/>
                  </a:lnTo>
                  <a:lnTo>
                    <a:pt x="29842" y="51279"/>
                  </a:lnTo>
                  <a:lnTo>
                    <a:pt x="298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23;p51">
              <a:extLst>
                <a:ext uri="{FF2B5EF4-FFF2-40B4-BE49-F238E27FC236}">
                  <a16:creationId xmlns:a16="http://schemas.microsoft.com/office/drawing/2014/main" id="{B3EB767D-DCFD-1814-6BD1-4A0915DEB3EC}"/>
                </a:ext>
              </a:extLst>
            </p:cNvPr>
            <p:cNvSpPr/>
            <p:nvPr/>
          </p:nvSpPr>
          <p:spPr>
            <a:xfrm>
              <a:off x="2376866" y="3324723"/>
              <a:ext cx="834886" cy="1325814"/>
            </a:xfrm>
            <a:custGeom>
              <a:avLst/>
              <a:gdLst/>
              <a:ahLst/>
              <a:cxnLst/>
              <a:rect l="l" t="t" r="r" b="b"/>
              <a:pathLst>
                <a:path w="52034" h="82631" extrusionOk="0">
                  <a:moveTo>
                    <a:pt x="52034" y="0"/>
                  </a:moveTo>
                  <a:lnTo>
                    <a:pt x="1" y="31352"/>
                  </a:lnTo>
                  <a:lnTo>
                    <a:pt x="1" y="82630"/>
                  </a:lnTo>
                  <a:lnTo>
                    <a:pt x="52034" y="51278"/>
                  </a:lnTo>
                  <a:lnTo>
                    <a:pt x="52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4;p51">
              <a:extLst>
                <a:ext uri="{FF2B5EF4-FFF2-40B4-BE49-F238E27FC236}">
                  <a16:creationId xmlns:a16="http://schemas.microsoft.com/office/drawing/2014/main" id="{DBFEEAE7-A465-4918-069B-6AC7A255F20F}"/>
                </a:ext>
              </a:extLst>
            </p:cNvPr>
            <p:cNvSpPr/>
            <p:nvPr/>
          </p:nvSpPr>
          <p:spPr>
            <a:xfrm>
              <a:off x="864705" y="2876217"/>
              <a:ext cx="2372815" cy="956106"/>
            </a:xfrm>
            <a:custGeom>
              <a:avLst/>
              <a:gdLst/>
              <a:ahLst/>
              <a:cxnLst/>
              <a:rect l="l" t="t" r="r" b="b"/>
              <a:pathLst>
                <a:path w="147885" h="59589" extrusionOk="0">
                  <a:moveTo>
                    <a:pt x="0" y="1"/>
                  </a:moveTo>
                  <a:lnTo>
                    <a:pt x="0" y="3117"/>
                  </a:lnTo>
                  <a:lnTo>
                    <a:pt x="94151" y="59589"/>
                  </a:lnTo>
                  <a:lnTo>
                    <a:pt x="147884" y="27292"/>
                  </a:lnTo>
                  <a:lnTo>
                    <a:pt x="147884" y="24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25;p51">
              <a:extLst>
                <a:ext uri="{FF2B5EF4-FFF2-40B4-BE49-F238E27FC236}">
                  <a16:creationId xmlns:a16="http://schemas.microsoft.com/office/drawing/2014/main" id="{761A67E4-1C52-AB70-6480-76D4FB8FB920}"/>
                </a:ext>
              </a:extLst>
            </p:cNvPr>
            <p:cNvSpPr/>
            <p:nvPr/>
          </p:nvSpPr>
          <p:spPr>
            <a:xfrm>
              <a:off x="864705" y="2358012"/>
              <a:ext cx="2372815" cy="1424315"/>
            </a:xfrm>
            <a:custGeom>
              <a:avLst/>
              <a:gdLst/>
              <a:ahLst/>
              <a:cxnLst/>
              <a:rect l="l" t="t" r="r" b="b"/>
              <a:pathLst>
                <a:path w="147885" h="88770" extrusionOk="0">
                  <a:moveTo>
                    <a:pt x="53733" y="1"/>
                  </a:moveTo>
                  <a:lnTo>
                    <a:pt x="0" y="32298"/>
                  </a:lnTo>
                  <a:lnTo>
                    <a:pt x="94151" y="88769"/>
                  </a:lnTo>
                  <a:lnTo>
                    <a:pt x="147884" y="56473"/>
                  </a:lnTo>
                  <a:lnTo>
                    <a:pt x="53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26;p51">
              <a:extLst>
                <a:ext uri="{FF2B5EF4-FFF2-40B4-BE49-F238E27FC236}">
                  <a16:creationId xmlns:a16="http://schemas.microsoft.com/office/drawing/2014/main" id="{86F3AE52-E08E-6F23-5F25-53E2FAC1B6A7}"/>
                </a:ext>
              </a:extLst>
            </p:cNvPr>
            <p:cNvSpPr/>
            <p:nvPr/>
          </p:nvSpPr>
          <p:spPr>
            <a:xfrm>
              <a:off x="890457" y="2936819"/>
              <a:ext cx="1486425" cy="1210675"/>
            </a:xfrm>
            <a:custGeom>
              <a:avLst/>
              <a:gdLst/>
              <a:ahLst/>
              <a:cxnLst/>
              <a:rect l="l" t="t" r="r" b="b"/>
              <a:pathLst>
                <a:path w="92641" h="75455" extrusionOk="0">
                  <a:moveTo>
                    <a:pt x="1" y="1"/>
                  </a:moveTo>
                  <a:lnTo>
                    <a:pt x="1" y="19927"/>
                  </a:lnTo>
                  <a:lnTo>
                    <a:pt x="92641" y="75454"/>
                  </a:lnTo>
                  <a:lnTo>
                    <a:pt x="92641" y="55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27;p51">
              <a:extLst>
                <a:ext uri="{FF2B5EF4-FFF2-40B4-BE49-F238E27FC236}">
                  <a16:creationId xmlns:a16="http://schemas.microsoft.com/office/drawing/2014/main" id="{E88AD812-F09C-0F62-5C59-65CEAA86C286}"/>
                </a:ext>
              </a:extLst>
            </p:cNvPr>
            <p:cNvSpPr/>
            <p:nvPr/>
          </p:nvSpPr>
          <p:spPr>
            <a:xfrm>
              <a:off x="1772307" y="3101986"/>
              <a:ext cx="446998" cy="259111"/>
            </a:xfrm>
            <a:custGeom>
              <a:avLst/>
              <a:gdLst/>
              <a:ahLst/>
              <a:cxnLst/>
              <a:rect l="l" t="t" r="r" b="b"/>
              <a:pathLst>
                <a:path w="27859" h="16149" extrusionOk="0">
                  <a:moveTo>
                    <a:pt x="16337" y="0"/>
                  </a:moveTo>
                  <a:lnTo>
                    <a:pt x="0" y="9444"/>
                  </a:lnTo>
                  <a:lnTo>
                    <a:pt x="11616" y="16149"/>
                  </a:lnTo>
                  <a:lnTo>
                    <a:pt x="27858" y="6705"/>
                  </a:lnTo>
                  <a:lnTo>
                    <a:pt x="1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28;p51">
              <a:extLst>
                <a:ext uri="{FF2B5EF4-FFF2-40B4-BE49-F238E27FC236}">
                  <a16:creationId xmlns:a16="http://schemas.microsoft.com/office/drawing/2014/main" id="{76888841-BA86-F442-4599-6EBF90DC0E4B}"/>
                </a:ext>
              </a:extLst>
            </p:cNvPr>
            <p:cNvSpPr/>
            <p:nvPr/>
          </p:nvSpPr>
          <p:spPr>
            <a:xfrm>
              <a:off x="2020796" y="3121673"/>
              <a:ext cx="162135" cy="93960"/>
            </a:xfrm>
            <a:custGeom>
              <a:avLst/>
              <a:gdLst/>
              <a:ahLst/>
              <a:cxnLst/>
              <a:rect l="l" t="t" r="r" b="b"/>
              <a:pathLst>
                <a:path w="10105" h="5856" extrusionOk="0">
                  <a:moveTo>
                    <a:pt x="756" y="1"/>
                  </a:moveTo>
                  <a:lnTo>
                    <a:pt x="0" y="473"/>
                  </a:lnTo>
                  <a:lnTo>
                    <a:pt x="9255" y="5856"/>
                  </a:lnTo>
                  <a:lnTo>
                    <a:pt x="10105" y="5384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29;p51">
              <a:extLst>
                <a:ext uri="{FF2B5EF4-FFF2-40B4-BE49-F238E27FC236}">
                  <a16:creationId xmlns:a16="http://schemas.microsoft.com/office/drawing/2014/main" id="{DAB12355-839F-A725-9A3A-35F37FBB31F5}"/>
                </a:ext>
              </a:extLst>
            </p:cNvPr>
            <p:cNvSpPr/>
            <p:nvPr/>
          </p:nvSpPr>
          <p:spPr>
            <a:xfrm>
              <a:off x="1876856" y="3208044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2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1" y="538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30;p51">
              <a:extLst>
                <a:ext uri="{FF2B5EF4-FFF2-40B4-BE49-F238E27FC236}">
                  <a16:creationId xmlns:a16="http://schemas.microsoft.com/office/drawing/2014/main" id="{4E5C04AA-A04B-42DD-529F-1DA0378FE2B6}"/>
                </a:ext>
              </a:extLst>
            </p:cNvPr>
            <p:cNvSpPr/>
            <p:nvPr/>
          </p:nvSpPr>
          <p:spPr>
            <a:xfrm>
              <a:off x="1860185" y="3217141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3" y="0"/>
                  </a:moveTo>
                  <a:lnTo>
                    <a:pt x="0" y="284"/>
                  </a:lnTo>
                  <a:lnTo>
                    <a:pt x="9349" y="5666"/>
                  </a:lnTo>
                  <a:lnTo>
                    <a:pt x="9822" y="538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1;p51">
              <a:extLst>
                <a:ext uri="{FF2B5EF4-FFF2-40B4-BE49-F238E27FC236}">
                  <a16:creationId xmlns:a16="http://schemas.microsoft.com/office/drawing/2014/main" id="{C711AB4D-438A-FB07-AE80-D94DE802873A}"/>
                </a:ext>
              </a:extLst>
            </p:cNvPr>
            <p:cNvSpPr/>
            <p:nvPr/>
          </p:nvSpPr>
          <p:spPr>
            <a:xfrm>
              <a:off x="1845039" y="3226223"/>
              <a:ext cx="156070" cy="90927"/>
            </a:xfrm>
            <a:custGeom>
              <a:avLst/>
              <a:gdLst/>
              <a:ahLst/>
              <a:cxnLst/>
              <a:rect l="l" t="t" r="r" b="b"/>
              <a:pathLst>
                <a:path w="9727" h="5667" extrusionOk="0">
                  <a:moveTo>
                    <a:pt x="472" y="1"/>
                  </a:moveTo>
                  <a:lnTo>
                    <a:pt x="0" y="284"/>
                  </a:lnTo>
                  <a:lnTo>
                    <a:pt x="9255" y="5667"/>
                  </a:lnTo>
                  <a:lnTo>
                    <a:pt x="9727" y="538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32;p51">
              <a:extLst>
                <a:ext uri="{FF2B5EF4-FFF2-40B4-BE49-F238E27FC236}">
                  <a16:creationId xmlns:a16="http://schemas.microsoft.com/office/drawing/2014/main" id="{30A6BF4C-975A-244B-E277-CAB0FFEA61AC}"/>
                </a:ext>
              </a:extLst>
            </p:cNvPr>
            <p:cNvSpPr/>
            <p:nvPr/>
          </p:nvSpPr>
          <p:spPr>
            <a:xfrm>
              <a:off x="1828368" y="3235320"/>
              <a:ext cx="157594" cy="90927"/>
            </a:xfrm>
            <a:custGeom>
              <a:avLst/>
              <a:gdLst/>
              <a:ahLst/>
              <a:cxnLst/>
              <a:rect l="l" t="t" r="r" b="b"/>
              <a:pathLst>
                <a:path w="9822" h="5667" extrusionOk="0">
                  <a:moveTo>
                    <a:pt x="473" y="1"/>
                  </a:moveTo>
                  <a:lnTo>
                    <a:pt x="0" y="284"/>
                  </a:lnTo>
                  <a:lnTo>
                    <a:pt x="9349" y="5667"/>
                  </a:lnTo>
                  <a:lnTo>
                    <a:pt x="9822" y="5383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33;p51">
              <a:extLst>
                <a:ext uri="{FF2B5EF4-FFF2-40B4-BE49-F238E27FC236}">
                  <a16:creationId xmlns:a16="http://schemas.microsoft.com/office/drawing/2014/main" id="{DE89998A-3579-B492-9500-7B64D76D3D21}"/>
                </a:ext>
              </a:extLst>
            </p:cNvPr>
            <p:cNvSpPr/>
            <p:nvPr/>
          </p:nvSpPr>
          <p:spPr>
            <a:xfrm>
              <a:off x="1813221" y="3244418"/>
              <a:ext cx="156070" cy="90927"/>
            </a:xfrm>
            <a:custGeom>
              <a:avLst/>
              <a:gdLst/>
              <a:ahLst/>
              <a:cxnLst/>
              <a:rect l="l" t="t" r="r" b="b"/>
              <a:pathLst>
                <a:path w="9727" h="5667" extrusionOk="0">
                  <a:moveTo>
                    <a:pt x="472" y="0"/>
                  </a:moveTo>
                  <a:lnTo>
                    <a:pt x="0" y="283"/>
                  </a:lnTo>
                  <a:lnTo>
                    <a:pt x="9255" y="5666"/>
                  </a:lnTo>
                  <a:lnTo>
                    <a:pt x="9727" y="5383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34;p51">
              <a:extLst>
                <a:ext uri="{FF2B5EF4-FFF2-40B4-BE49-F238E27FC236}">
                  <a16:creationId xmlns:a16="http://schemas.microsoft.com/office/drawing/2014/main" id="{65930624-0261-AA14-DB8E-E155A3517C16}"/>
                </a:ext>
              </a:extLst>
            </p:cNvPr>
            <p:cNvSpPr/>
            <p:nvPr/>
          </p:nvSpPr>
          <p:spPr>
            <a:xfrm>
              <a:off x="1951096" y="3147442"/>
              <a:ext cx="187903" cy="107598"/>
            </a:xfrm>
            <a:custGeom>
              <a:avLst/>
              <a:gdLst/>
              <a:ahLst/>
              <a:cxnLst/>
              <a:rect l="l" t="t" r="r" b="b"/>
              <a:pathLst>
                <a:path w="11711" h="6706" extrusionOk="0">
                  <a:moveTo>
                    <a:pt x="2456" y="0"/>
                  </a:moveTo>
                  <a:lnTo>
                    <a:pt x="1" y="1417"/>
                  </a:lnTo>
                  <a:lnTo>
                    <a:pt x="9255" y="6705"/>
                  </a:lnTo>
                  <a:lnTo>
                    <a:pt x="11710" y="5383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35;p51">
              <a:extLst>
                <a:ext uri="{FF2B5EF4-FFF2-40B4-BE49-F238E27FC236}">
                  <a16:creationId xmlns:a16="http://schemas.microsoft.com/office/drawing/2014/main" id="{D2428186-CBB9-DCBC-7601-2BE0775D64C0}"/>
                </a:ext>
              </a:extLst>
            </p:cNvPr>
            <p:cNvSpPr/>
            <p:nvPr/>
          </p:nvSpPr>
          <p:spPr>
            <a:xfrm>
              <a:off x="1899576" y="3176226"/>
              <a:ext cx="110630" cy="63651"/>
            </a:xfrm>
            <a:custGeom>
              <a:avLst/>
              <a:gdLst/>
              <a:ahLst/>
              <a:cxnLst/>
              <a:rect l="l" t="t" r="r" b="b"/>
              <a:pathLst>
                <a:path w="6895" h="3967" extrusionOk="0">
                  <a:moveTo>
                    <a:pt x="2456" y="1"/>
                  </a:moveTo>
                  <a:lnTo>
                    <a:pt x="1" y="1417"/>
                  </a:lnTo>
                  <a:lnTo>
                    <a:pt x="4439" y="3967"/>
                  </a:lnTo>
                  <a:lnTo>
                    <a:pt x="6894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36;p51">
              <a:extLst>
                <a:ext uri="{FF2B5EF4-FFF2-40B4-BE49-F238E27FC236}">
                  <a16:creationId xmlns:a16="http://schemas.microsoft.com/office/drawing/2014/main" id="{ECFE0DB1-ED6B-B9BF-C138-787769D4E95F}"/>
                </a:ext>
              </a:extLst>
            </p:cNvPr>
            <p:cNvSpPr/>
            <p:nvPr/>
          </p:nvSpPr>
          <p:spPr>
            <a:xfrm>
              <a:off x="1979881" y="3221682"/>
              <a:ext cx="109122" cy="63651"/>
            </a:xfrm>
            <a:custGeom>
              <a:avLst/>
              <a:gdLst/>
              <a:ahLst/>
              <a:cxnLst/>
              <a:rect l="l" t="t" r="r" b="b"/>
              <a:pathLst>
                <a:path w="6801" h="3967" extrusionOk="0">
                  <a:moveTo>
                    <a:pt x="2456" y="1"/>
                  </a:moveTo>
                  <a:lnTo>
                    <a:pt x="1" y="1417"/>
                  </a:lnTo>
                  <a:lnTo>
                    <a:pt x="4345" y="3967"/>
                  </a:lnTo>
                  <a:lnTo>
                    <a:pt x="6800" y="255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37;p51">
              <a:extLst>
                <a:ext uri="{FF2B5EF4-FFF2-40B4-BE49-F238E27FC236}">
                  <a16:creationId xmlns:a16="http://schemas.microsoft.com/office/drawing/2014/main" id="{3427F3AF-2CB3-CDFE-EF7F-DCE1DE958DB5}"/>
                </a:ext>
              </a:extLst>
            </p:cNvPr>
            <p:cNvSpPr/>
            <p:nvPr/>
          </p:nvSpPr>
          <p:spPr>
            <a:xfrm>
              <a:off x="1801091" y="3051974"/>
              <a:ext cx="336383" cy="150021"/>
            </a:xfrm>
            <a:custGeom>
              <a:avLst/>
              <a:gdLst/>
              <a:ahLst/>
              <a:cxnLst/>
              <a:rect l="l" t="t" r="r" b="b"/>
              <a:pathLst>
                <a:path w="20965" h="9350" extrusionOk="0">
                  <a:moveTo>
                    <a:pt x="567" y="1"/>
                  </a:moveTo>
                  <a:lnTo>
                    <a:pt x="1" y="9350"/>
                  </a:lnTo>
                  <a:lnTo>
                    <a:pt x="20493" y="9350"/>
                  </a:lnTo>
                  <a:lnTo>
                    <a:pt x="20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38;p51">
              <a:extLst>
                <a:ext uri="{FF2B5EF4-FFF2-40B4-BE49-F238E27FC236}">
                  <a16:creationId xmlns:a16="http://schemas.microsoft.com/office/drawing/2014/main" id="{13919230-962D-9BDE-455D-2930698C5A16}"/>
                </a:ext>
              </a:extLst>
            </p:cNvPr>
            <p:cNvSpPr/>
            <p:nvPr/>
          </p:nvSpPr>
          <p:spPr>
            <a:xfrm>
              <a:off x="1913214" y="3065612"/>
              <a:ext cx="15163" cy="121236"/>
            </a:xfrm>
            <a:custGeom>
              <a:avLst/>
              <a:gdLst/>
              <a:ahLst/>
              <a:cxnLst/>
              <a:rect l="l" t="t" r="r" b="b"/>
              <a:pathLst>
                <a:path w="945" h="7556" extrusionOk="0">
                  <a:moveTo>
                    <a:pt x="378" y="1"/>
                  </a:moveTo>
                  <a:lnTo>
                    <a:pt x="1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39;p51">
              <a:extLst>
                <a:ext uri="{FF2B5EF4-FFF2-40B4-BE49-F238E27FC236}">
                  <a16:creationId xmlns:a16="http://schemas.microsoft.com/office/drawing/2014/main" id="{EE612F32-CCBC-63EF-21E8-F9F54468CE31}"/>
                </a:ext>
              </a:extLst>
            </p:cNvPr>
            <p:cNvSpPr/>
            <p:nvPr/>
          </p:nvSpPr>
          <p:spPr>
            <a:xfrm>
              <a:off x="1892002" y="3065612"/>
              <a:ext cx="16687" cy="121236"/>
            </a:xfrm>
            <a:custGeom>
              <a:avLst/>
              <a:gdLst/>
              <a:ahLst/>
              <a:cxnLst/>
              <a:rect l="l" t="t" r="r" b="b"/>
              <a:pathLst>
                <a:path w="1040" h="7556" extrusionOk="0">
                  <a:moveTo>
                    <a:pt x="473" y="1"/>
                  </a:moveTo>
                  <a:lnTo>
                    <a:pt x="1" y="7556"/>
                  </a:lnTo>
                  <a:lnTo>
                    <a:pt x="662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40;p51">
              <a:extLst>
                <a:ext uri="{FF2B5EF4-FFF2-40B4-BE49-F238E27FC236}">
                  <a16:creationId xmlns:a16="http://schemas.microsoft.com/office/drawing/2014/main" id="{81ECA035-E284-20C6-275E-661C1DB40D34}"/>
                </a:ext>
              </a:extLst>
            </p:cNvPr>
            <p:cNvSpPr/>
            <p:nvPr/>
          </p:nvSpPr>
          <p:spPr>
            <a:xfrm>
              <a:off x="1872299" y="3065612"/>
              <a:ext cx="16687" cy="121236"/>
            </a:xfrm>
            <a:custGeom>
              <a:avLst/>
              <a:gdLst/>
              <a:ahLst/>
              <a:cxnLst/>
              <a:rect l="l" t="t" r="r" b="b"/>
              <a:pathLst>
                <a:path w="1040" h="7556" extrusionOk="0">
                  <a:moveTo>
                    <a:pt x="379" y="1"/>
                  </a:moveTo>
                  <a:lnTo>
                    <a:pt x="1" y="7556"/>
                  </a:lnTo>
                  <a:lnTo>
                    <a:pt x="568" y="7556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41;p51">
              <a:extLst>
                <a:ext uri="{FF2B5EF4-FFF2-40B4-BE49-F238E27FC236}">
                  <a16:creationId xmlns:a16="http://schemas.microsoft.com/office/drawing/2014/main" id="{740AD8C4-59CA-7A3E-5561-C5E65145FD06}"/>
                </a:ext>
              </a:extLst>
            </p:cNvPr>
            <p:cNvSpPr/>
            <p:nvPr/>
          </p:nvSpPr>
          <p:spPr>
            <a:xfrm>
              <a:off x="1852612" y="3065612"/>
              <a:ext cx="15163" cy="121236"/>
            </a:xfrm>
            <a:custGeom>
              <a:avLst/>
              <a:gdLst/>
              <a:ahLst/>
              <a:cxnLst/>
              <a:rect l="l" t="t" r="r" b="b"/>
              <a:pathLst>
                <a:path w="945" h="7556" extrusionOk="0">
                  <a:moveTo>
                    <a:pt x="378" y="1"/>
                  </a:moveTo>
                  <a:lnTo>
                    <a:pt x="0" y="7556"/>
                  </a:lnTo>
                  <a:lnTo>
                    <a:pt x="567" y="755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42;p51">
              <a:extLst>
                <a:ext uri="{FF2B5EF4-FFF2-40B4-BE49-F238E27FC236}">
                  <a16:creationId xmlns:a16="http://schemas.microsoft.com/office/drawing/2014/main" id="{5D1A73FF-D317-7975-A47B-9FF1729CAA62}"/>
                </a:ext>
              </a:extLst>
            </p:cNvPr>
            <p:cNvSpPr/>
            <p:nvPr/>
          </p:nvSpPr>
          <p:spPr>
            <a:xfrm>
              <a:off x="1831400" y="3065612"/>
              <a:ext cx="16671" cy="121236"/>
            </a:xfrm>
            <a:custGeom>
              <a:avLst/>
              <a:gdLst/>
              <a:ahLst/>
              <a:cxnLst/>
              <a:rect l="l" t="t" r="r" b="b"/>
              <a:pathLst>
                <a:path w="1039" h="7556" extrusionOk="0">
                  <a:moveTo>
                    <a:pt x="472" y="1"/>
                  </a:moveTo>
                  <a:lnTo>
                    <a:pt x="0" y="7556"/>
                  </a:lnTo>
                  <a:lnTo>
                    <a:pt x="661" y="755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743;p51">
              <a:extLst>
                <a:ext uri="{FF2B5EF4-FFF2-40B4-BE49-F238E27FC236}">
                  <a16:creationId xmlns:a16="http://schemas.microsoft.com/office/drawing/2014/main" id="{36B5986B-1958-1C72-054A-A99C9F3D425D}"/>
                </a:ext>
              </a:extLst>
            </p:cNvPr>
            <p:cNvSpPr/>
            <p:nvPr/>
          </p:nvSpPr>
          <p:spPr>
            <a:xfrm>
              <a:off x="2005649" y="3064104"/>
              <a:ext cx="54553" cy="122744"/>
            </a:xfrm>
            <a:custGeom>
              <a:avLst/>
              <a:gdLst/>
              <a:ahLst/>
              <a:cxnLst/>
              <a:rect l="l" t="t" r="r" b="b"/>
              <a:pathLst>
                <a:path w="3400" h="7650" extrusionOk="0">
                  <a:moveTo>
                    <a:pt x="378" y="0"/>
                  </a:moveTo>
                  <a:lnTo>
                    <a:pt x="0" y="7650"/>
                  </a:lnTo>
                  <a:lnTo>
                    <a:pt x="0" y="7650"/>
                  </a:lnTo>
                  <a:lnTo>
                    <a:pt x="3022" y="7555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744;p51">
              <a:extLst>
                <a:ext uri="{FF2B5EF4-FFF2-40B4-BE49-F238E27FC236}">
                  <a16:creationId xmlns:a16="http://schemas.microsoft.com/office/drawing/2014/main" id="{7F1DEE37-45A3-5F84-7AA3-F1F7B2A7446E}"/>
                </a:ext>
              </a:extLst>
            </p:cNvPr>
            <p:cNvSpPr/>
            <p:nvPr/>
          </p:nvSpPr>
          <p:spPr>
            <a:xfrm>
              <a:off x="1945031" y="3064104"/>
              <a:ext cx="53045" cy="57586"/>
            </a:xfrm>
            <a:custGeom>
              <a:avLst/>
              <a:gdLst/>
              <a:ahLst/>
              <a:cxnLst/>
              <a:rect l="l" t="t" r="r" b="b"/>
              <a:pathLst>
                <a:path w="3306" h="3589" extrusionOk="0">
                  <a:moveTo>
                    <a:pt x="3306" y="0"/>
                  </a:moveTo>
                  <a:lnTo>
                    <a:pt x="190" y="95"/>
                  </a:lnTo>
                  <a:lnTo>
                    <a:pt x="1" y="3589"/>
                  </a:lnTo>
                  <a:lnTo>
                    <a:pt x="3117" y="3589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45;p51">
              <a:extLst>
                <a:ext uri="{FF2B5EF4-FFF2-40B4-BE49-F238E27FC236}">
                  <a16:creationId xmlns:a16="http://schemas.microsoft.com/office/drawing/2014/main" id="{E470F1BD-0D7C-9F9F-A8B7-F37BEFC7E0C7}"/>
                </a:ext>
              </a:extLst>
            </p:cNvPr>
            <p:cNvSpPr/>
            <p:nvPr/>
          </p:nvSpPr>
          <p:spPr>
            <a:xfrm>
              <a:off x="1941999" y="3129263"/>
              <a:ext cx="51537" cy="57586"/>
            </a:xfrm>
            <a:custGeom>
              <a:avLst/>
              <a:gdLst/>
              <a:ahLst/>
              <a:cxnLst/>
              <a:rect l="l" t="t" r="r" b="b"/>
              <a:pathLst>
                <a:path w="3212" h="3589" extrusionOk="0">
                  <a:moveTo>
                    <a:pt x="190" y="0"/>
                  </a:moveTo>
                  <a:lnTo>
                    <a:pt x="1" y="3589"/>
                  </a:lnTo>
                  <a:lnTo>
                    <a:pt x="3023" y="3589"/>
                  </a:lnTo>
                  <a:lnTo>
                    <a:pt x="3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46;p51">
              <a:extLst>
                <a:ext uri="{FF2B5EF4-FFF2-40B4-BE49-F238E27FC236}">
                  <a16:creationId xmlns:a16="http://schemas.microsoft.com/office/drawing/2014/main" id="{E2078E4C-3E73-C026-CA97-7A745DAEAF5E}"/>
                </a:ext>
              </a:extLst>
            </p:cNvPr>
            <p:cNvSpPr/>
            <p:nvPr/>
          </p:nvSpPr>
          <p:spPr>
            <a:xfrm>
              <a:off x="1849579" y="2642875"/>
              <a:ext cx="825804" cy="474274"/>
            </a:xfrm>
            <a:custGeom>
              <a:avLst/>
              <a:gdLst/>
              <a:ahLst/>
              <a:cxnLst/>
              <a:rect l="l" t="t" r="r" b="b"/>
              <a:pathLst>
                <a:path w="51468" h="29559" extrusionOk="0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rgbClr val="ACD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47;p51">
              <a:extLst>
                <a:ext uri="{FF2B5EF4-FFF2-40B4-BE49-F238E27FC236}">
                  <a16:creationId xmlns:a16="http://schemas.microsoft.com/office/drawing/2014/main" id="{22C1C357-9D4B-9412-F986-1F8605E3BB42}"/>
                </a:ext>
              </a:extLst>
            </p:cNvPr>
            <p:cNvSpPr/>
            <p:nvPr/>
          </p:nvSpPr>
          <p:spPr>
            <a:xfrm>
              <a:off x="1849579" y="2777733"/>
              <a:ext cx="592462" cy="366692"/>
            </a:xfrm>
            <a:custGeom>
              <a:avLst/>
              <a:gdLst/>
              <a:ahLst/>
              <a:cxnLst/>
              <a:rect l="l" t="t" r="r" b="b"/>
              <a:pathLst>
                <a:path w="36925" h="22854" extrusionOk="0">
                  <a:moveTo>
                    <a:pt x="0" y="0"/>
                  </a:moveTo>
                  <a:lnTo>
                    <a:pt x="0" y="1700"/>
                  </a:lnTo>
                  <a:lnTo>
                    <a:pt x="36924" y="22853"/>
                  </a:lnTo>
                  <a:lnTo>
                    <a:pt x="36924" y="21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48;p51">
              <a:extLst>
                <a:ext uri="{FF2B5EF4-FFF2-40B4-BE49-F238E27FC236}">
                  <a16:creationId xmlns:a16="http://schemas.microsoft.com/office/drawing/2014/main" id="{A4731658-9E1F-BF0E-A60B-9504BB7B06A5}"/>
                </a:ext>
              </a:extLst>
            </p:cNvPr>
            <p:cNvSpPr/>
            <p:nvPr/>
          </p:nvSpPr>
          <p:spPr>
            <a:xfrm>
              <a:off x="1849579" y="2642875"/>
              <a:ext cx="825804" cy="474274"/>
            </a:xfrm>
            <a:custGeom>
              <a:avLst/>
              <a:gdLst/>
              <a:ahLst/>
              <a:cxnLst/>
              <a:rect l="l" t="t" r="r" b="b"/>
              <a:pathLst>
                <a:path w="51468" h="29559" extrusionOk="0">
                  <a:moveTo>
                    <a:pt x="14543" y="1"/>
                  </a:moveTo>
                  <a:lnTo>
                    <a:pt x="0" y="8405"/>
                  </a:lnTo>
                  <a:lnTo>
                    <a:pt x="36924" y="29559"/>
                  </a:lnTo>
                  <a:lnTo>
                    <a:pt x="51467" y="21154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49;p51">
              <a:extLst>
                <a:ext uri="{FF2B5EF4-FFF2-40B4-BE49-F238E27FC236}">
                  <a16:creationId xmlns:a16="http://schemas.microsoft.com/office/drawing/2014/main" id="{41100653-ADB7-7CDD-9AE7-10A67477531A}"/>
                </a:ext>
              </a:extLst>
            </p:cNvPr>
            <p:cNvSpPr/>
            <p:nvPr/>
          </p:nvSpPr>
          <p:spPr>
            <a:xfrm>
              <a:off x="2442025" y="2982274"/>
              <a:ext cx="233358" cy="162151"/>
            </a:xfrm>
            <a:custGeom>
              <a:avLst/>
              <a:gdLst/>
              <a:ahLst/>
              <a:cxnLst/>
              <a:rect l="l" t="t" r="r" b="b"/>
              <a:pathLst>
                <a:path w="14544" h="10106" extrusionOk="0">
                  <a:moveTo>
                    <a:pt x="14543" y="1"/>
                  </a:moveTo>
                  <a:lnTo>
                    <a:pt x="0" y="8406"/>
                  </a:lnTo>
                  <a:lnTo>
                    <a:pt x="0" y="10105"/>
                  </a:lnTo>
                  <a:lnTo>
                    <a:pt x="14543" y="1701"/>
                  </a:lnTo>
                  <a:lnTo>
                    <a:pt x="145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50;p51">
              <a:extLst>
                <a:ext uri="{FF2B5EF4-FFF2-40B4-BE49-F238E27FC236}">
                  <a16:creationId xmlns:a16="http://schemas.microsoft.com/office/drawing/2014/main" id="{636D7461-0951-FBB0-5EDF-453A75772CBD}"/>
                </a:ext>
              </a:extLst>
            </p:cNvPr>
            <p:cNvSpPr/>
            <p:nvPr/>
          </p:nvSpPr>
          <p:spPr>
            <a:xfrm>
              <a:off x="2408684" y="3048958"/>
              <a:ext cx="48504" cy="27276"/>
            </a:xfrm>
            <a:custGeom>
              <a:avLst/>
              <a:gdLst/>
              <a:ahLst/>
              <a:cxnLst/>
              <a:rect l="l" t="t" r="r" b="b"/>
              <a:pathLst>
                <a:path w="3023" h="1700" extrusionOk="0">
                  <a:moveTo>
                    <a:pt x="1039" y="0"/>
                  </a:moveTo>
                  <a:lnTo>
                    <a:pt x="3023" y="1133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51;p51">
              <a:extLst>
                <a:ext uri="{FF2B5EF4-FFF2-40B4-BE49-F238E27FC236}">
                  <a16:creationId xmlns:a16="http://schemas.microsoft.com/office/drawing/2014/main" id="{00707FD0-4334-4504-FC7C-8EB35FFB5465}"/>
                </a:ext>
              </a:extLst>
            </p:cNvPr>
            <p:cNvSpPr/>
            <p:nvPr/>
          </p:nvSpPr>
          <p:spPr>
            <a:xfrm>
              <a:off x="2370801" y="3026222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40" y="1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52;p51">
              <a:extLst>
                <a:ext uri="{FF2B5EF4-FFF2-40B4-BE49-F238E27FC236}">
                  <a16:creationId xmlns:a16="http://schemas.microsoft.com/office/drawing/2014/main" id="{EC13DB98-0F89-65B3-DD41-2B1C4B615D32}"/>
                </a:ext>
              </a:extLst>
            </p:cNvPr>
            <p:cNvSpPr/>
            <p:nvPr/>
          </p:nvSpPr>
          <p:spPr>
            <a:xfrm>
              <a:off x="1905641" y="2758030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945" y="1"/>
                  </a:moveTo>
                  <a:lnTo>
                    <a:pt x="2928" y="1039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53;p51">
              <a:extLst>
                <a:ext uri="{FF2B5EF4-FFF2-40B4-BE49-F238E27FC236}">
                  <a16:creationId xmlns:a16="http://schemas.microsoft.com/office/drawing/2014/main" id="{802700FD-D545-036C-6607-AE9CD0DFCFB7}"/>
                </a:ext>
              </a:extLst>
            </p:cNvPr>
            <p:cNvSpPr/>
            <p:nvPr/>
          </p:nvSpPr>
          <p:spPr>
            <a:xfrm>
              <a:off x="2431419" y="3029254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1700" y="0"/>
                  </a:moveTo>
                  <a:lnTo>
                    <a:pt x="3589" y="1134"/>
                  </a:lnTo>
                  <a:lnTo>
                    <a:pt x="1983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54;p51">
              <a:extLst>
                <a:ext uri="{FF2B5EF4-FFF2-40B4-BE49-F238E27FC236}">
                  <a16:creationId xmlns:a16="http://schemas.microsoft.com/office/drawing/2014/main" id="{0D2A215F-9B90-5527-87A7-33C1D5D38352}"/>
                </a:ext>
              </a:extLst>
            </p:cNvPr>
            <p:cNvSpPr/>
            <p:nvPr/>
          </p:nvSpPr>
          <p:spPr>
            <a:xfrm>
              <a:off x="2392013" y="3006518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701" y="1"/>
                  </a:moveTo>
                  <a:lnTo>
                    <a:pt x="3684" y="1134"/>
                  </a:lnTo>
                  <a:lnTo>
                    <a:pt x="1984" y="2173"/>
                  </a:lnTo>
                  <a:lnTo>
                    <a:pt x="1" y="1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55;p51">
              <a:extLst>
                <a:ext uri="{FF2B5EF4-FFF2-40B4-BE49-F238E27FC236}">
                  <a16:creationId xmlns:a16="http://schemas.microsoft.com/office/drawing/2014/main" id="{BC887E0A-9A4D-CC39-0C43-40298651ADF0}"/>
                </a:ext>
              </a:extLst>
            </p:cNvPr>
            <p:cNvSpPr/>
            <p:nvPr/>
          </p:nvSpPr>
          <p:spPr>
            <a:xfrm>
              <a:off x="2004125" y="2783798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56;p51">
              <a:extLst>
                <a:ext uri="{FF2B5EF4-FFF2-40B4-BE49-F238E27FC236}">
                  <a16:creationId xmlns:a16="http://schemas.microsoft.com/office/drawing/2014/main" id="{5099B443-0EB1-537C-A747-306AE5374902}"/>
                </a:ext>
              </a:extLst>
            </p:cNvPr>
            <p:cNvSpPr/>
            <p:nvPr/>
          </p:nvSpPr>
          <p:spPr>
            <a:xfrm>
              <a:off x="2043531" y="2805009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1700" y="0"/>
                  </a:moveTo>
                  <a:lnTo>
                    <a:pt x="3589" y="1133"/>
                  </a:lnTo>
                  <a:lnTo>
                    <a:pt x="1983" y="2172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57;p51">
              <a:extLst>
                <a:ext uri="{FF2B5EF4-FFF2-40B4-BE49-F238E27FC236}">
                  <a16:creationId xmlns:a16="http://schemas.microsoft.com/office/drawing/2014/main" id="{A967B798-A919-AE59-828F-02FB1146CC0E}"/>
                </a:ext>
              </a:extLst>
            </p:cNvPr>
            <p:cNvSpPr/>
            <p:nvPr/>
          </p:nvSpPr>
          <p:spPr>
            <a:xfrm>
              <a:off x="2082922" y="2827729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606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58;p51">
              <a:extLst>
                <a:ext uri="{FF2B5EF4-FFF2-40B4-BE49-F238E27FC236}">
                  <a16:creationId xmlns:a16="http://schemas.microsoft.com/office/drawing/2014/main" id="{58B14C89-04D0-2904-7EBB-69FF9988A384}"/>
                </a:ext>
              </a:extLst>
            </p:cNvPr>
            <p:cNvSpPr/>
            <p:nvPr/>
          </p:nvSpPr>
          <p:spPr>
            <a:xfrm>
              <a:off x="2120804" y="2850465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0" y="0"/>
                  </a:moveTo>
                  <a:lnTo>
                    <a:pt x="3683" y="1133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59;p51">
              <a:extLst>
                <a:ext uri="{FF2B5EF4-FFF2-40B4-BE49-F238E27FC236}">
                  <a16:creationId xmlns:a16="http://schemas.microsoft.com/office/drawing/2014/main" id="{B2D7C451-F3D9-5411-54B2-B4949D8690F3}"/>
                </a:ext>
              </a:extLst>
            </p:cNvPr>
            <p:cNvSpPr/>
            <p:nvPr/>
          </p:nvSpPr>
          <p:spPr>
            <a:xfrm>
              <a:off x="2160195" y="287318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60;p51">
              <a:extLst>
                <a:ext uri="{FF2B5EF4-FFF2-40B4-BE49-F238E27FC236}">
                  <a16:creationId xmlns:a16="http://schemas.microsoft.com/office/drawing/2014/main" id="{4EF37C0D-763A-4766-2095-6F5D410EAF4B}"/>
                </a:ext>
              </a:extLst>
            </p:cNvPr>
            <p:cNvSpPr/>
            <p:nvPr/>
          </p:nvSpPr>
          <p:spPr>
            <a:xfrm>
              <a:off x="2198077" y="2895920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0" y="0"/>
                  </a:moveTo>
                  <a:lnTo>
                    <a:pt x="3683" y="1039"/>
                  </a:lnTo>
                  <a:lnTo>
                    <a:pt x="1983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61;p51">
              <a:extLst>
                <a:ext uri="{FF2B5EF4-FFF2-40B4-BE49-F238E27FC236}">
                  <a16:creationId xmlns:a16="http://schemas.microsoft.com/office/drawing/2014/main" id="{8D922A8E-ECEA-FDF1-6A02-7E8B5CF0BB3A}"/>
                </a:ext>
              </a:extLst>
            </p:cNvPr>
            <p:cNvSpPr/>
            <p:nvPr/>
          </p:nvSpPr>
          <p:spPr>
            <a:xfrm>
              <a:off x="2237467" y="2917132"/>
              <a:ext cx="57602" cy="34866"/>
            </a:xfrm>
            <a:custGeom>
              <a:avLst/>
              <a:gdLst/>
              <a:ahLst/>
              <a:cxnLst/>
              <a:rect l="l" t="t" r="r" b="b"/>
              <a:pathLst>
                <a:path w="3590" h="2173" extrusionOk="0">
                  <a:moveTo>
                    <a:pt x="1700" y="0"/>
                  </a:moveTo>
                  <a:lnTo>
                    <a:pt x="3589" y="1133"/>
                  </a:lnTo>
                  <a:lnTo>
                    <a:pt x="1984" y="2172"/>
                  </a:lnTo>
                  <a:lnTo>
                    <a:pt x="1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62;p51">
              <a:extLst>
                <a:ext uri="{FF2B5EF4-FFF2-40B4-BE49-F238E27FC236}">
                  <a16:creationId xmlns:a16="http://schemas.microsoft.com/office/drawing/2014/main" id="{03D4D03C-3BA1-C9F5-BA1C-EA8BD707F964}"/>
                </a:ext>
              </a:extLst>
            </p:cNvPr>
            <p:cNvSpPr/>
            <p:nvPr/>
          </p:nvSpPr>
          <p:spPr>
            <a:xfrm>
              <a:off x="2276858" y="2939852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606" y="1"/>
                  </a:moveTo>
                  <a:lnTo>
                    <a:pt x="3589" y="1134"/>
                  </a:lnTo>
                  <a:lnTo>
                    <a:pt x="1890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63;p51">
              <a:extLst>
                <a:ext uri="{FF2B5EF4-FFF2-40B4-BE49-F238E27FC236}">
                  <a16:creationId xmlns:a16="http://schemas.microsoft.com/office/drawing/2014/main" id="{13974E24-5326-5D9C-1BC5-3885B2729983}"/>
                </a:ext>
              </a:extLst>
            </p:cNvPr>
            <p:cNvSpPr/>
            <p:nvPr/>
          </p:nvSpPr>
          <p:spPr>
            <a:xfrm>
              <a:off x="2314740" y="2962587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64;p51">
              <a:extLst>
                <a:ext uri="{FF2B5EF4-FFF2-40B4-BE49-F238E27FC236}">
                  <a16:creationId xmlns:a16="http://schemas.microsoft.com/office/drawing/2014/main" id="{33CBD4C5-5E84-1870-CA58-CD68CBA65B3D}"/>
                </a:ext>
              </a:extLst>
            </p:cNvPr>
            <p:cNvSpPr/>
            <p:nvPr/>
          </p:nvSpPr>
          <p:spPr>
            <a:xfrm>
              <a:off x="2354147" y="2985307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700" y="1"/>
                  </a:moveTo>
                  <a:lnTo>
                    <a:pt x="3589" y="1134"/>
                  </a:lnTo>
                  <a:lnTo>
                    <a:pt x="1889" y="207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65;p51">
              <a:extLst>
                <a:ext uri="{FF2B5EF4-FFF2-40B4-BE49-F238E27FC236}">
                  <a16:creationId xmlns:a16="http://schemas.microsoft.com/office/drawing/2014/main" id="{766CB70F-A84B-0457-89BA-21CB227B0C28}"/>
                </a:ext>
              </a:extLst>
            </p:cNvPr>
            <p:cNvSpPr/>
            <p:nvPr/>
          </p:nvSpPr>
          <p:spPr>
            <a:xfrm>
              <a:off x="1926852" y="2738342"/>
              <a:ext cx="96992" cy="56077"/>
            </a:xfrm>
            <a:custGeom>
              <a:avLst/>
              <a:gdLst/>
              <a:ahLst/>
              <a:cxnLst/>
              <a:rect l="l" t="t" r="r" b="b"/>
              <a:pathLst>
                <a:path w="6045" h="3495" extrusionOk="0">
                  <a:moveTo>
                    <a:pt x="1" y="944"/>
                  </a:moveTo>
                  <a:lnTo>
                    <a:pt x="1700" y="0"/>
                  </a:lnTo>
                  <a:lnTo>
                    <a:pt x="6044" y="2550"/>
                  </a:lnTo>
                  <a:lnTo>
                    <a:pt x="4345" y="34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66;p51">
              <a:extLst>
                <a:ext uri="{FF2B5EF4-FFF2-40B4-BE49-F238E27FC236}">
                  <a16:creationId xmlns:a16="http://schemas.microsoft.com/office/drawing/2014/main" id="{0091FEA2-4ED5-B13D-2D8A-45AE541E51F1}"/>
                </a:ext>
              </a:extLst>
            </p:cNvPr>
            <p:cNvSpPr/>
            <p:nvPr/>
          </p:nvSpPr>
          <p:spPr>
            <a:xfrm>
              <a:off x="2443533" y="3000470"/>
              <a:ext cx="77289" cy="43947"/>
            </a:xfrm>
            <a:custGeom>
              <a:avLst/>
              <a:gdLst/>
              <a:ahLst/>
              <a:cxnLst/>
              <a:rect l="l" t="t" r="r" b="b"/>
              <a:pathLst>
                <a:path w="4817" h="2739" extrusionOk="0">
                  <a:moveTo>
                    <a:pt x="1" y="945"/>
                  </a:moveTo>
                  <a:lnTo>
                    <a:pt x="1700" y="0"/>
                  </a:lnTo>
                  <a:lnTo>
                    <a:pt x="4817" y="1794"/>
                  </a:lnTo>
                  <a:lnTo>
                    <a:pt x="3117" y="27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67;p51">
              <a:extLst>
                <a:ext uri="{FF2B5EF4-FFF2-40B4-BE49-F238E27FC236}">
                  <a16:creationId xmlns:a16="http://schemas.microsoft.com/office/drawing/2014/main" id="{A8BE5E31-80E6-C8A5-65FF-1DE4EF5E6B25}"/>
                </a:ext>
              </a:extLst>
            </p:cNvPr>
            <p:cNvSpPr/>
            <p:nvPr/>
          </p:nvSpPr>
          <p:spPr>
            <a:xfrm>
              <a:off x="1958669" y="2720147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68;p51">
              <a:extLst>
                <a:ext uri="{FF2B5EF4-FFF2-40B4-BE49-F238E27FC236}">
                  <a16:creationId xmlns:a16="http://schemas.microsoft.com/office/drawing/2014/main" id="{66DD384F-31F6-7AC2-B775-024D9E5E3D2F}"/>
                </a:ext>
              </a:extLst>
            </p:cNvPr>
            <p:cNvSpPr/>
            <p:nvPr/>
          </p:nvSpPr>
          <p:spPr>
            <a:xfrm>
              <a:off x="2467777" y="2977734"/>
              <a:ext cx="84862" cy="48504"/>
            </a:xfrm>
            <a:custGeom>
              <a:avLst/>
              <a:gdLst/>
              <a:ahLst/>
              <a:cxnLst/>
              <a:rect l="l" t="t" r="r" b="b"/>
              <a:pathLst>
                <a:path w="5289" h="3023" extrusionOk="0">
                  <a:moveTo>
                    <a:pt x="1606" y="1"/>
                  </a:moveTo>
                  <a:lnTo>
                    <a:pt x="5289" y="2078"/>
                  </a:lnTo>
                  <a:lnTo>
                    <a:pt x="3589" y="3023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69;p51">
              <a:extLst>
                <a:ext uri="{FF2B5EF4-FFF2-40B4-BE49-F238E27FC236}">
                  <a16:creationId xmlns:a16="http://schemas.microsoft.com/office/drawing/2014/main" id="{54511759-C049-8452-B64B-3A0E7650B1F7}"/>
                </a:ext>
              </a:extLst>
            </p:cNvPr>
            <p:cNvSpPr/>
            <p:nvPr/>
          </p:nvSpPr>
          <p:spPr>
            <a:xfrm>
              <a:off x="2095036" y="2762570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" y="945"/>
                  </a:moveTo>
                  <a:lnTo>
                    <a:pt x="1984" y="2079"/>
                  </a:lnTo>
                  <a:lnTo>
                    <a:pt x="3684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70;p51">
              <a:extLst>
                <a:ext uri="{FF2B5EF4-FFF2-40B4-BE49-F238E27FC236}">
                  <a16:creationId xmlns:a16="http://schemas.microsoft.com/office/drawing/2014/main" id="{57A501FD-B30A-7369-C23F-CF5DDB373540}"/>
                </a:ext>
              </a:extLst>
            </p:cNvPr>
            <p:cNvSpPr/>
            <p:nvPr/>
          </p:nvSpPr>
          <p:spPr>
            <a:xfrm>
              <a:off x="2137459" y="2786814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890" y="2078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71;p51">
              <a:extLst>
                <a:ext uri="{FF2B5EF4-FFF2-40B4-BE49-F238E27FC236}">
                  <a16:creationId xmlns:a16="http://schemas.microsoft.com/office/drawing/2014/main" id="{2E127ADA-8159-9098-0E9F-40BC0C6251DE}"/>
                </a:ext>
              </a:extLst>
            </p:cNvPr>
            <p:cNvSpPr/>
            <p:nvPr/>
          </p:nvSpPr>
          <p:spPr>
            <a:xfrm>
              <a:off x="2179898" y="2811058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040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72;p51">
              <a:extLst>
                <a:ext uri="{FF2B5EF4-FFF2-40B4-BE49-F238E27FC236}">
                  <a16:creationId xmlns:a16="http://schemas.microsoft.com/office/drawing/2014/main" id="{8381FE6E-4613-25BC-581D-F640F0DBAB2E}"/>
                </a:ext>
              </a:extLst>
            </p:cNvPr>
            <p:cNvSpPr/>
            <p:nvPr/>
          </p:nvSpPr>
          <p:spPr>
            <a:xfrm>
              <a:off x="2220797" y="2833794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1039"/>
                  </a:moveTo>
                  <a:lnTo>
                    <a:pt x="1984" y="2078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73;p51">
              <a:extLst>
                <a:ext uri="{FF2B5EF4-FFF2-40B4-BE49-F238E27FC236}">
                  <a16:creationId xmlns:a16="http://schemas.microsoft.com/office/drawing/2014/main" id="{B7E5FF38-D753-9256-BBEF-10B661C327C1}"/>
                </a:ext>
              </a:extLst>
            </p:cNvPr>
            <p:cNvSpPr/>
            <p:nvPr/>
          </p:nvSpPr>
          <p:spPr>
            <a:xfrm>
              <a:off x="2263220" y="2858038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74;p51">
              <a:extLst>
                <a:ext uri="{FF2B5EF4-FFF2-40B4-BE49-F238E27FC236}">
                  <a16:creationId xmlns:a16="http://schemas.microsoft.com/office/drawing/2014/main" id="{FA1812A4-DA4D-FE04-82CD-887FB3BBE108}"/>
                </a:ext>
              </a:extLst>
            </p:cNvPr>
            <p:cNvSpPr/>
            <p:nvPr/>
          </p:nvSpPr>
          <p:spPr>
            <a:xfrm>
              <a:off x="2305659" y="2882282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75;p51">
              <a:extLst>
                <a:ext uri="{FF2B5EF4-FFF2-40B4-BE49-F238E27FC236}">
                  <a16:creationId xmlns:a16="http://schemas.microsoft.com/office/drawing/2014/main" id="{8F7DFB82-7E29-B6ED-6179-3EFBC5DFE9F6}"/>
                </a:ext>
              </a:extLst>
            </p:cNvPr>
            <p:cNvSpPr/>
            <p:nvPr/>
          </p:nvSpPr>
          <p:spPr>
            <a:xfrm>
              <a:off x="2346557" y="2906526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684" y="103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76;p51">
              <a:extLst>
                <a:ext uri="{FF2B5EF4-FFF2-40B4-BE49-F238E27FC236}">
                  <a16:creationId xmlns:a16="http://schemas.microsoft.com/office/drawing/2014/main" id="{13C4DDAC-E602-FCCD-2E82-75AF24DB4396}"/>
                </a:ext>
              </a:extLst>
            </p:cNvPr>
            <p:cNvSpPr/>
            <p:nvPr/>
          </p:nvSpPr>
          <p:spPr>
            <a:xfrm>
              <a:off x="2388996" y="2929246"/>
              <a:ext cx="59094" cy="33358"/>
            </a:xfrm>
            <a:custGeom>
              <a:avLst/>
              <a:gdLst/>
              <a:ahLst/>
              <a:cxnLst/>
              <a:rect l="l" t="t" r="r" b="b"/>
              <a:pathLst>
                <a:path w="3683" h="2079" extrusionOk="0">
                  <a:moveTo>
                    <a:pt x="0" y="1040"/>
                  </a:moveTo>
                  <a:lnTo>
                    <a:pt x="1983" y="2078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77;p51">
              <a:extLst>
                <a:ext uri="{FF2B5EF4-FFF2-40B4-BE49-F238E27FC236}">
                  <a16:creationId xmlns:a16="http://schemas.microsoft.com/office/drawing/2014/main" id="{4F57B8CF-8B23-6D40-CDE3-3B924BC1E086}"/>
                </a:ext>
              </a:extLst>
            </p:cNvPr>
            <p:cNvSpPr/>
            <p:nvPr/>
          </p:nvSpPr>
          <p:spPr>
            <a:xfrm>
              <a:off x="2431419" y="2953490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778;p51">
              <a:extLst>
                <a:ext uri="{FF2B5EF4-FFF2-40B4-BE49-F238E27FC236}">
                  <a16:creationId xmlns:a16="http://schemas.microsoft.com/office/drawing/2014/main" id="{2BE9F16C-F670-F54E-21EE-7030DE3477C8}"/>
                </a:ext>
              </a:extLst>
            </p:cNvPr>
            <p:cNvSpPr/>
            <p:nvPr/>
          </p:nvSpPr>
          <p:spPr>
            <a:xfrm>
              <a:off x="2054137" y="2738342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4"/>
                  </a:moveTo>
                  <a:lnTo>
                    <a:pt x="1889" y="2078"/>
                  </a:lnTo>
                  <a:lnTo>
                    <a:pt x="3589" y="1133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779;p51">
              <a:extLst>
                <a:ext uri="{FF2B5EF4-FFF2-40B4-BE49-F238E27FC236}">
                  <a16:creationId xmlns:a16="http://schemas.microsoft.com/office/drawing/2014/main" id="{DC1493E8-F46B-780C-3337-AA258AD27F20}"/>
                </a:ext>
              </a:extLst>
            </p:cNvPr>
            <p:cNvSpPr/>
            <p:nvPr/>
          </p:nvSpPr>
          <p:spPr>
            <a:xfrm>
              <a:off x="1990487" y="2701968"/>
              <a:ext cx="83354" cy="48504"/>
            </a:xfrm>
            <a:custGeom>
              <a:avLst/>
              <a:gdLst/>
              <a:ahLst/>
              <a:cxnLst/>
              <a:rect l="l" t="t" r="r" b="b"/>
              <a:pathLst>
                <a:path w="5195" h="3023" extrusionOk="0">
                  <a:moveTo>
                    <a:pt x="1" y="945"/>
                  </a:moveTo>
                  <a:lnTo>
                    <a:pt x="1701" y="1"/>
                  </a:lnTo>
                  <a:lnTo>
                    <a:pt x="5195" y="2078"/>
                  </a:lnTo>
                  <a:lnTo>
                    <a:pt x="3495" y="3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780;p51">
              <a:extLst>
                <a:ext uri="{FF2B5EF4-FFF2-40B4-BE49-F238E27FC236}">
                  <a16:creationId xmlns:a16="http://schemas.microsoft.com/office/drawing/2014/main" id="{D2F8949E-740E-59DC-325D-DB233DA012C7}"/>
                </a:ext>
              </a:extLst>
            </p:cNvPr>
            <p:cNvSpPr/>
            <p:nvPr/>
          </p:nvSpPr>
          <p:spPr>
            <a:xfrm>
              <a:off x="2487481" y="2951982"/>
              <a:ext cx="96992" cy="56077"/>
            </a:xfrm>
            <a:custGeom>
              <a:avLst/>
              <a:gdLst/>
              <a:ahLst/>
              <a:cxnLst/>
              <a:rect l="l" t="t" r="r" b="b"/>
              <a:pathLst>
                <a:path w="6045" h="3495" extrusionOk="0">
                  <a:moveTo>
                    <a:pt x="1700" y="0"/>
                  </a:moveTo>
                  <a:lnTo>
                    <a:pt x="6044" y="2550"/>
                  </a:lnTo>
                  <a:lnTo>
                    <a:pt x="4344" y="3494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781;p51">
              <a:extLst>
                <a:ext uri="{FF2B5EF4-FFF2-40B4-BE49-F238E27FC236}">
                  <a16:creationId xmlns:a16="http://schemas.microsoft.com/office/drawing/2014/main" id="{812B9069-6509-9F6A-B7DA-B9463C7EE4A5}"/>
                </a:ext>
              </a:extLst>
            </p:cNvPr>
            <p:cNvSpPr/>
            <p:nvPr/>
          </p:nvSpPr>
          <p:spPr>
            <a:xfrm>
              <a:off x="2448074" y="2930770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701" y="0"/>
                  </a:moveTo>
                  <a:lnTo>
                    <a:pt x="3684" y="1133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782;p51">
              <a:extLst>
                <a:ext uri="{FF2B5EF4-FFF2-40B4-BE49-F238E27FC236}">
                  <a16:creationId xmlns:a16="http://schemas.microsoft.com/office/drawing/2014/main" id="{AB819C37-6BD4-29D7-E993-B28AAB238D88}"/>
                </a:ext>
              </a:extLst>
            </p:cNvPr>
            <p:cNvSpPr/>
            <p:nvPr/>
          </p:nvSpPr>
          <p:spPr>
            <a:xfrm>
              <a:off x="2099593" y="2729245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783;p51">
              <a:extLst>
                <a:ext uri="{FF2B5EF4-FFF2-40B4-BE49-F238E27FC236}">
                  <a16:creationId xmlns:a16="http://schemas.microsoft.com/office/drawing/2014/main" id="{141A31E3-C4E2-52A1-5921-5A2EF88B6A5B}"/>
                </a:ext>
              </a:extLst>
            </p:cNvPr>
            <p:cNvSpPr/>
            <p:nvPr/>
          </p:nvSpPr>
          <p:spPr>
            <a:xfrm>
              <a:off x="2137459" y="2750456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" y="1039"/>
                  </a:moveTo>
                  <a:lnTo>
                    <a:pt x="1984" y="2172"/>
                  </a:lnTo>
                  <a:lnTo>
                    <a:pt x="3684" y="11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784;p51">
              <a:extLst>
                <a:ext uri="{FF2B5EF4-FFF2-40B4-BE49-F238E27FC236}">
                  <a16:creationId xmlns:a16="http://schemas.microsoft.com/office/drawing/2014/main" id="{34471AD0-0747-956F-7651-D1A05ACD1455}"/>
                </a:ext>
              </a:extLst>
            </p:cNvPr>
            <p:cNvSpPr/>
            <p:nvPr/>
          </p:nvSpPr>
          <p:spPr>
            <a:xfrm>
              <a:off x="2176865" y="2773192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785;p51">
              <a:extLst>
                <a:ext uri="{FF2B5EF4-FFF2-40B4-BE49-F238E27FC236}">
                  <a16:creationId xmlns:a16="http://schemas.microsoft.com/office/drawing/2014/main" id="{DBEEBAB0-9329-923C-419F-432EEB901095}"/>
                </a:ext>
              </a:extLst>
            </p:cNvPr>
            <p:cNvSpPr/>
            <p:nvPr/>
          </p:nvSpPr>
          <p:spPr>
            <a:xfrm>
              <a:off x="2216256" y="2795912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786;p51">
              <a:extLst>
                <a:ext uri="{FF2B5EF4-FFF2-40B4-BE49-F238E27FC236}">
                  <a16:creationId xmlns:a16="http://schemas.microsoft.com/office/drawing/2014/main" id="{5F22CCB1-BF4A-40DA-71C1-67E5D3C63816}"/>
                </a:ext>
              </a:extLst>
            </p:cNvPr>
            <p:cNvSpPr/>
            <p:nvPr/>
          </p:nvSpPr>
          <p:spPr>
            <a:xfrm>
              <a:off x="2254138" y="2818648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0" y="944"/>
                  </a:moveTo>
                  <a:lnTo>
                    <a:pt x="1983" y="2078"/>
                  </a:lnTo>
                  <a:lnTo>
                    <a:pt x="3683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787;p51">
              <a:extLst>
                <a:ext uri="{FF2B5EF4-FFF2-40B4-BE49-F238E27FC236}">
                  <a16:creationId xmlns:a16="http://schemas.microsoft.com/office/drawing/2014/main" id="{FF0E6F3C-4B38-217E-454A-DE4F6D235B88}"/>
                </a:ext>
              </a:extLst>
            </p:cNvPr>
            <p:cNvSpPr/>
            <p:nvPr/>
          </p:nvSpPr>
          <p:spPr>
            <a:xfrm>
              <a:off x="2293529" y="2841367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889" y="2078"/>
                  </a:lnTo>
                  <a:lnTo>
                    <a:pt x="3589" y="1039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788;p51">
              <a:extLst>
                <a:ext uri="{FF2B5EF4-FFF2-40B4-BE49-F238E27FC236}">
                  <a16:creationId xmlns:a16="http://schemas.microsoft.com/office/drawing/2014/main" id="{8CF63947-F404-D3B0-8397-A9E826181ADF}"/>
                </a:ext>
              </a:extLst>
            </p:cNvPr>
            <p:cNvSpPr/>
            <p:nvPr/>
          </p:nvSpPr>
          <p:spPr>
            <a:xfrm>
              <a:off x="2331411" y="2862579"/>
              <a:ext cx="59110" cy="34866"/>
            </a:xfrm>
            <a:custGeom>
              <a:avLst/>
              <a:gdLst/>
              <a:ahLst/>
              <a:cxnLst/>
              <a:rect l="l" t="t" r="r" b="b"/>
              <a:pathLst>
                <a:path w="3684" h="2173" extrusionOk="0">
                  <a:moveTo>
                    <a:pt x="1" y="1039"/>
                  </a:moveTo>
                  <a:lnTo>
                    <a:pt x="1984" y="2173"/>
                  </a:lnTo>
                  <a:lnTo>
                    <a:pt x="3683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789;p51">
              <a:extLst>
                <a:ext uri="{FF2B5EF4-FFF2-40B4-BE49-F238E27FC236}">
                  <a16:creationId xmlns:a16="http://schemas.microsoft.com/office/drawing/2014/main" id="{8C82CDE4-C01E-8C79-31EC-4B5693F10405}"/>
                </a:ext>
              </a:extLst>
            </p:cNvPr>
            <p:cNvSpPr/>
            <p:nvPr/>
          </p:nvSpPr>
          <p:spPr>
            <a:xfrm>
              <a:off x="2370801" y="2885315"/>
              <a:ext cx="59110" cy="33342"/>
            </a:xfrm>
            <a:custGeom>
              <a:avLst/>
              <a:gdLst/>
              <a:ahLst/>
              <a:cxnLst/>
              <a:rect l="l" t="t" r="r" b="b"/>
              <a:pathLst>
                <a:path w="3684" h="2078" extrusionOk="0">
                  <a:moveTo>
                    <a:pt x="1" y="944"/>
                  </a:moveTo>
                  <a:lnTo>
                    <a:pt x="1984" y="2078"/>
                  </a:lnTo>
                  <a:lnTo>
                    <a:pt x="3684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790;p51">
              <a:extLst>
                <a:ext uri="{FF2B5EF4-FFF2-40B4-BE49-F238E27FC236}">
                  <a16:creationId xmlns:a16="http://schemas.microsoft.com/office/drawing/2014/main" id="{06AD8FB4-615E-9DD5-CCD8-1285697374A5}"/>
                </a:ext>
              </a:extLst>
            </p:cNvPr>
            <p:cNvSpPr/>
            <p:nvPr/>
          </p:nvSpPr>
          <p:spPr>
            <a:xfrm>
              <a:off x="2410208" y="2908034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889" y="2078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791;p51">
              <a:extLst>
                <a:ext uri="{FF2B5EF4-FFF2-40B4-BE49-F238E27FC236}">
                  <a16:creationId xmlns:a16="http://schemas.microsoft.com/office/drawing/2014/main" id="{3AD6D4A8-7E44-D884-E7D5-EDF48C41DA92}"/>
                </a:ext>
              </a:extLst>
            </p:cNvPr>
            <p:cNvSpPr/>
            <p:nvPr/>
          </p:nvSpPr>
          <p:spPr>
            <a:xfrm>
              <a:off x="2022304" y="2683789"/>
              <a:ext cx="93960" cy="54569"/>
            </a:xfrm>
            <a:custGeom>
              <a:avLst/>
              <a:gdLst/>
              <a:ahLst/>
              <a:cxnLst/>
              <a:rect l="l" t="t" r="r" b="b"/>
              <a:pathLst>
                <a:path w="5856" h="3401" extrusionOk="0">
                  <a:moveTo>
                    <a:pt x="1606" y="0"/>
                  </a:moveTo>
                  <a:lnTo>
                    <a:pt x="5856" y="2456"/>
                  </a:lnTo>
                  <a:lnTo>
                    <a:pt x="4156" y="3400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792;p51">
              <a:extLst>
                <a:ext uri="{FF2B5EF4-FFF2-40B4-BE49-F238E27FC236}">
                  <a16:creationId xmlns:a16="http://schemas.microsoft.com/office/drawing/2014/main" id="{161E24CB-2FC3-2B7C-DFDD-7473AA6671CF}"/>
                </a:ext>
              </a:extLst>
            </p:cNvPr>
            <p:cNvSpPr/>
            <p:nvPr/>
          </p:nvSpPr>
          <p:spPr>
            <a:xfrm>
              <a:off x="2557180" y="2956522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983" y="2078"/>
                  </a:moveTo>
                  <a:lnTo>
                    <a:pt x="3683" y="1134"/>
                  </a:ln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95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793;p51">
              <a:extLst>
                <a:ext uri="{FF2B5EF4-FFF2-40B4-BE49-F238E27FC236}">
                  <a16:creationId xmlns:a16="http://schemas.microsoft.com/office/drawing/2014/main" id="{740ED18E-EE74-C07E-1D38-C4A929E9CF65}"/>
                </a:ext>
              </a:extLst>
            </p:cNvPr>
            <p:cNvSpPr/>
            <p:nvPr/>
          </p:nvSpPr>
          <p:spPr>
            <a:xfrm>
              <a:off x="2519298" y="2933803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1889" y="2172"/>
                  </a:moveTo>
                  <a:lnTo>
                    <a:pt x="3589" y="1133"/>
                  </a:lnTo>
                  <a:lnTo>
                    <a:pt x="1700" y="0"/>
                  </a:lnTo>
                  <a:lnTo>
                    <a:pt x="0" y="1039"/>
                  </a:lnTo>
                  <a:lnTo>
                    <a:pt x="0" y="10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794;p51">
              <a:extLst>
                <a:ext uri="{FF2B5EF4-FFF2-40B4-BE49-F238E27FC236}">
                  <a16:creationId xmlns:a16="http://schemas.microsoft.com/office/drawing/2014/main" id="{B8F4BA63-FA30-5AD8-5C5D-5080A2746345}"/>
                </a:ext>
              </a:extLst>
            </p:cNvPr>
            <p:cNvSpPr/>
            <p:nvPr/>
          </p:nvSpPr>
          <p:spPr>
            <a:xfrm>
              <a:off x="2479907" y="2912575"/>
              <a:ext cx="59094" cy="33358"/>
            </a:xfrm>
            <a:custGeom>
              <a:avLst/>
              <a:gdLst/>
              <a:ahLst/>
              <a:cxnLst/>
              <a:rect l="l" t="t" r="r" b="b"/>
              <a:pathLst>
                <a:path w="3683" h="2079" extrusionOk="0">
                  <a:moveTo>
                    <a:pt x="1983" y="2079"/>
                  </a:moveTo>
                  <a:lnTo>
                    <a:pt x="3683" y="1134"/>
                  </a:lnTo>
                  <a:lnTo>
                    <a:pt x="1700" y="1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795;p51">
              <a:extLst>
                <a:ext uri="{FF2B5EF4-FFF2-40B4-BE49-F238E27FC236}">
                  <a16:creationId xmlns:a16="http://schemas.microsoft.com/office/drawing/2014/main" id="{74D08419-B7A8-85F1-3CA5-FE3FE3D577A6}"/>
                </a:ext>
              </a:extLst>
            </p:cNvPr>
            <p:cNvSpPr/>
            <p:nvPr/>
          </p:nvSpPr>
          <p:spPr>
            <a:xfrm>
              <a:off x="2442025" y="288985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1983" y="2078"/>
                  </a:moveTo>
                  <a:lnTo>
                    <a:pt x="3589" y="1134"/>
                  </a:lnTo>
                  <a:lnTo>
                    <a:pt x="1700" y="0"/>
                  </a:lnTo>
                  <a:lnTo>
                    <a:pt x="0" y="945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796;p51">
              <a:extLst>
                <a:ext uri="{FF2B5EF4-FFF2-40B4-BE49-F238E27FC236}">
                  <a16:creationId xmlns:a16="http://schemas.microsoft.com/office/drawing/2014/main" id="{C943F707-EE2D-8383-7B07-B06BADA955F7}"/>
                </a:ext>
              </a:extLst>
            </p:cNvPr>
            <p:cNvSpPr/>
            <p:nvPr/>
          </p:nvSpPr>
          <p:spPr>
            <a:xfrm>
              <a:off x="2169292" y="2732277"/>
              <a:ext cx="290928" cy="168200"/>
            </a:xfrm>
            <a:custGeom>
              <a:avLst/>
              <a:gdLst/>
              <a:ahLst/>
              <a:cxnLst/>
              <a:rect l="l" t="t" r="r" b="b"/>
              <a:pathLst>
                <a:path w="18132" h="10483" extrusionOk="0">
                  <a:moveTo>
                    <a:pt x="0" y="1039"/>
                  </a:moveTo>
                  <a:lnTo>
                    <a:pt x="1700" y="0"/>
                  </a:lnTo>
                  <a:lnTo>
                    <a:pt x="18131" y="9538"/>
                  </a:lnTo>
                  <a:lnTo>
                    <a:pt x="16526" y="104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797;p51">
              <a:extLst>
                <a:ext uri="{FF2B5EF4-FFF2-40B4-BE49-F238E27FC236}">
                  <a16:creationId xmlns:a16="http://schemas.microsoft.com/office/drawing/2014/main" id="{313FD46C-3E3D-200D-A95B-6D55E53EB985}"/>
                </a:ext>
              </a:extLst>
            </p:cNvPr>
            <p:cNvSpPr/>
            <p:nvPr/>
          </p:nvSpPr>
          <p:spPr>
            <a:xfrm>
              <a:off x="2143524" y="2711066"/>
              <a:ext cx="45472" cy="25768"/>
            </a:xfrm>
            <a:custGeom>
              <a:avLst/>
              <a:gdLst/>
              <a:ahLst/>
              <a:cxnLst/>
              <a:rect l="l" t="t" r="r" b="b"/>
              <a:pathLst>
                <a:path w="2834" h="1606" extrusionOk="0">
                  <a:moveTo>
                    <a:pt x="945" y="0"/>
                  </a:moveTo>
                  <a:lnTo>
                    <a:pt x="2834" y="1039"/>
                  </a:lnTo>
                  <a:lnTo>
                    <a:pt x="1984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798;p51">
              <a:extLst>
                <a:ext uri="{FF2B5EF4-FFF2-40B4-BE49-F238E27FC236}">
                  <a16:creationId xmlns:a16="http://schemas.microsoft.com/office/drawing/2014/main" id="{514FCC0A-A8CA-8BAF-12FF-562B308AF3FA}"/>
                </a:ext>
              </a:extLst>
            </p:cNvPr>
            <p:cNvSpPr/>
            <p:nvPr/>
          </p:nvSpPr>
          <p:spPr>
            <a:xfrm>
              <a:off x="2092003" y="2688330"/>
              <a:ext cx="59110" cy="33358"/>
            </a:xfrm>
            <a:custGeom>
              <a:avLst/>
              <a:gdLst/>
              <a:ahLst/>
              <a:cxnLst/>
              <a:rect l="l" t="t" r="r" b="b"/>
              <a:pathLst>
                <a:path w="3684" h="2079" extrusionOk="0">
                  <a:moveTo>
                    <a:pt x="1701" y="1"/>
                  </a:moveTo>
                  <a:lnTo>
                    <a:pt x="3684" y="1134"/>
                  </a:lnTo>
                  <a:lnTo>
                    <a:pt x="1984" y="207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799;p51">
              <a:extLst>
                <a:ext uri="{FF2B5EF4-FFF2-40B4-BE49-F238E27FC236}">
                  <a16:creationId xmlns:a16="http://schemas.microsoft.com/office/drawing/2014/main" id="{75D8EB48-0F00-A0A8-7652-6FE3BCC9E181}"/>
                </a:ext>
              </a:extLst>
            </p:cNvPr>
            <p:cNvSpPr/>
            <p:nvPr/>
          </p:nvSpPr>
          <p:spPr>
            <a:xfrm>
              <a:off x="2066251" y="2665610"/>
              <a:ext cx="45472" cy="25768"/>
            </a:xfrm>
            <a:custGeom>
              <a:avLst/>
              <a:gdLst/>
              <a:ahLst/>
              <a:cxnLst/>
              <a:rect l="l" t="t" r="r" b="b"/>
              <a:pathLst>
                <a:path w="2834" h="1606" extrusionOk="0">
                  <a:moveTo>
                    <a:pt x="850" y="0"/>
                  </a:moveTo>
                  <a:lnTo>
                    <a:pt x="2834" y="1133"/>
                  </a:lnTo>
                  <a:lnTo>
                    <a:pt x="1889" y="1606"/>
                  </a:lnTo>
                  <a:lnTo>
                    <a:pt x="1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00;p51">
              <a:extLst>
                <a:ext uri="{FF2B5EF4-FFF2-40B4-BE49-F238E27FC236}">
                  <a16:creationId xmlns:a16="http://schemas.microsoft.com/office/drawing/2014/main" id="{2E1C9253-014B-ABBB-DD27-8B83DB2A0299}"/>
                </a:ext>
              </a:extLst>
            </p:cNvPr>
            <p:cNvSpPr/>
            <p:nvPr/>
          </p:nvSpPr>
          <p:spPr>
            <a:xfrm>
              <a:off x="1999584" y="2744391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01;p51">
              <a:extLst>
                <a:ext uri="{FF2B5EF4-FFF2-40B4-BE49-F238E27FC236}">
                  <a16:creationId xmlns:a16="http://schemas.microsoft.com/office/drawing/2014/main" id="{5442A377-5B52-6541-099A-5EA0049EEDFC}"/>
                </a:ext>
              </a:extLst>
            </p:cNvPr>
            <p:cNvSpPr/>
            <p:nvPr/>
          </p:nvSpPr>
          <p:spPr>
            <a:xfrm>
              <a:off x="2040499" y="2767127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02;p51">
              <a:extLst>
                <a:ext uri="{FF2B5EF4-FFF2-40B4-BE49-F238E27FC236}">
                  <a16:creationId xmlns:a16="http://schemas.microsoft.com/office/drawing/2014/main" id="{EC5669E6-C651-2BF2-A777-4EE5AED0D34E}"/>
                </a:ext>
              </a:extLst>
            </p:cNvPr>
            <p:cNvSpPr/>
            <p:nvPr/>
          </p:nvSpPr>
          <p:spPr>
            <a:xfrm>
              <a:off x="2081398" y="2791371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03;p51">
              <a:extLst>
                <a:ext uri="{FF2B5EF4-FFF2-40B4-BE49-F238E27FC236}">
                  <a16:creationId xmlns:a16="http://schemas.microsoft.com/office/drawing/2014/main" id="{45BBCDFC-C021-E90B-6523-1F39A6E3C1CF}"/>
                </a:ext>
              </a:extLst>
            </p:cNvPr>
            <p:cNvSpPr/>
            <p:nvPr/>
          </p:nvSpPr>
          <p:spPr>
            <a:xfrm>
              <a:off x="2122312" y="2814091"/>
              <a:ext cx="57602" cy="34866"/>
            </a:xfrm>
            <a:custGeom>
              <a:avLst/>
              <a:gdLst/>
              <a:ahLst/>
              <a:cxnLst/>
              <a:rect l="l" t="t" r="r" b="b"/>
              <a:pathLst>
                <a:path w="3590" h="2173" extrusionOk="0">
                  <a:moveTo>
                    <a:pt x="1" y="1040"/>
                  </a:moveTo>
                  <a:lnTo>
                    <a:pt x="1984" y="2173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04;p51">
              <a:extLst>
                <a:ext uri="{FF2B5EF4-FFF2-40B4-BE49-F238E27FC236}">
                  <a16:creationId xmlns:a16="http://schemas.microsoft.com/office/drawing/2014/main" id="{38DBA9CA-EDBD-9A54-67F2-2FA4EB79DFB6}"/>
                </a:ext>
              </a:extLst>
            </p:cNvPr>
            <p:cNvSpPr/>
            <p:nvPr/>
          </p:nvSpPr>
          <p:spPr>
            <a:xfrm>
              <a:off x="2163227" y="2838335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05;p51">
              <a:extLst>
                <a:ext uri="{FF2B5EF4-FFF2-40B4-BE49-F238E27FC236}">
                  <a16:creationId xmlns:a16="http://schemas.microsoft.com/office/drawing/2014/main" id="{09E99167-E0F9-93D8-CC25-38C07F84E8BE}"/>
                </a:ext>
              </a:extLst>
            </p:cNvPr>
            <p:cNvSpPr/>
            <p:nvPr/>
          </p:nvSpPr>
          <p:spPr>
            <a:xfrm>
              <a:off x="2204142" y="2861071"/>
              <a:ext cx="57586" cy="34866"/>
            </a:xfrm>
            <a:custGeom>
              <a:avLst/>
              <a:gdLst/>
              <a:ahLst/>
              <a:cxnLst/>
              <a:rect l="l" t="t" r="r" b="b"/>
              <a:pathLst>
                <a:path w="3589" h="2173" extrusionOk="0">
                  <a:moveTo>
                    <a:pt x="0" y="1039"/>
                  </a:moveTo>
                  <a:lnTo>
                    <a:pt x="1983" y="2172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06;p51">
              <a:extLst>
                <a:ext uri="{FF2B5EF4-FFF2-40B4-BE49-F238E27FC236}">
                  <a16:creationId xmlns:a16="http://schemas.microsoft.com/office/drawing/2014/main" id="{29BB6BBA-0163-B95A-4C06-153709923406}"/>
                </a:ext>
              </a:extLst>
            </p:cNvPr>
            <p:cNvSpPr/>
            <p:nvPr/>
          </p:nvSpPr>
          <p:spPr>
            <a:xfrm>
              <a:off x="2245041" y="2885315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07;p51">
              <a:extLst>
                <a:ext uri="{FF2B5EF4-FFF2-40B4-BE49-F238E27FC236}">
                  <a16:creationId xmlns:a16="http://schemas.microsoft.com/office/drawing/2014/main" id="{FFCC1E7B-7AD3-AC77-0ED0-868B34CEE0F6}"/>
                </a:ext>
              </a:extLst>
            </p:cNvPr>
            <p:cNvSpPr/>
            <p:nvPr/>
          </p:nvSpPr>
          <p:spPr>
            <a:xfrm>
              <a:off x="2285955" y="2909559"/>
              <a:ext cx="57586" cy="33342"/>
            </a:xfrm>
            <a:custGeom>
              <a:avLst/>
              <a:gdLst/>
              <a:ahLst/>
              <a:cxnLst/>
              <a:rect l="l" t="t" r="r" b="b"/>
              <a:pathLst>
                <a:path w="3589" h="2078" extrusionOk="0">
                  <a:moveTo>
                    <a:pt x="0" y="944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08;p51">
              <a:extLst>
                <a:ext uri="{FF2B5EF4-FFF2-40B4-BE49-F238E27FC236}">
                  <a16:creationId xmlns:a16="http://schemas.microsoft.com/office/drawing/2014/main" id="{360A708E-7A01-AD9F-95DF-DE7392FB7BD9}"/>
                </a:ext>
              </a:extLst>
            </p:cNvPr>
            <p:cNvSpPr/>
            <p:nvPr/>
          </p:nvSpPr>
          <p:spPr>
            <a:xfrm>
              <a:off x="2326870" y="2932278"/>
              <a:ext cx="57586" cy="33358"/>
            </a:xfrm>
            <a:custGeom>
              <a:avLst/>
              <a:gdLst/>
              <a:ahLst/>
              <a:cxnLst/>
              <a:rect l="l" t="t" r="r" b="b"/>
              <a:pathLst>
                <a:path w="3589" h="2079" extrusionOk="0">
                  <a:moveTo>
                    <a:pt x="0" y="945"/>
                  </a:moveTo>
                  <a:lnTo>
                    <a:pt x="1983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09;p51">
              <a:extLst>
                <a:ext uri="{FF2B5EF4-FFF2-40B4-BE49-F238E27FC236}">
                  <a16:creationId xmlns:a16="http://schemas.microsoft.com/office/drawing/2014/main" id="{01021643-7DE7-D268-4281-A7B1AD45BB17}"/>
                </a:ext>
              </a:extLst>
            </p:cNvPr>
            <p:cNvSpPr/>
            <p:nvPr/>
          </p:nvSpPr>
          <p:spPr>
            <a:xfrm>
              <a:off x="2367769" y="2956522"/>
              <a:ext cx="57602" cy="33358"/>
            </a:xfrm>
            <a:custGeom>
              <a:avLst/>
              <a:gdLst/>
              <a:ahLst/>
              <a:cxnLst/>
              <a:rect l="l" t="t" r="r" b="b"/>
              <a:pathLst>
                <a:path w="3590" h="2079" extrusionOk="0">
                  <a:moveTo>
                    <a:pt x="1" y="945"/>
                  </a:moveTo>
                  <a:lnTo>
                    <a:pt x="1984" y="2078"/>
                  </a:lnTo>
                  <a:lnTo>
                    <a:pt x="3589" y="1134"/>
                  </a:lnTo>
                  <a:lnTo>
                    <a:pt x="3589" y="1134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10;p51">
              <a:extLst>
                <a:ext uri="{FF2B5EF4-FFF2-40B4-BE49-F238E27FC236}">
                  <a16:creationId xmlns:a16="http://schemas.microsoft.com/office/drawing/2014/main" id="{09751260-DB0A-409D-3BA3-CF2977057B5C}"/>
                </a:ext>
              </a:extLst>
            </p:cNvPr>
            <p:cNvSpPr/>
            <p:nvPr/>
          </p:nvSpPr>
          <p:spPr>
            <a:xfrm>
              <a:off x="2408684" y="2979258"/>
              <a:ext cx="57602" cy="33342"/>
            </a:xfrm>
            <a:custGeom>
              <a:avLst/>
              <a:gdLst/>
              <a:ahLst/>
              <a:cxnLst/>
              <a:rect l="l" t="t" r="r" b="b"/>
              <a:pathLst>
                <a:path w="3590" h="2078" extrusionOk="0">
                  <a:moveTo>
                    <a:pt x="1" y="1039"/>
                  </a:moveTo>
                  <a:lnTo>
                    <a:pt x="1984" y="2078"/>
                  </a:lnTo>
                  <a:lnTo>
                    <a:pt x="3589" y="1133"/>
                  </a:lnTo>
                  <a:lnTo>
                    <a:pt x="3589" y="1133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11;p51">
              <a:extLst>
                <a:ext uri="{FF2B5EF4-FFF2-40B4-BE49-F238E27FC236}">
                  <a16:creationId xmlns:a16="http://schemas.microsoft.com/office/drawing/2014/main" id="{463921E1-650F-155C-6D2D-0B5FE0E2C803}"/>
                </a:ext>
              </a:extLst>
            </p:cNvPr>
            <p:cNvSpPr/>
            <p:nvPr/>
          </p:nvSpPr>
          <p:spPr>
            <a:xfrm>
              <a:off x="1943523" y="2779241"/>
              <a:ext cx="48504" cy="28801"/>
            </a:xfrm>
            <a:custGeom>
              <a:avLst/>
              <a:gdLst/>
              <a:ahLst/>
              <a:cxnLst/>
              <a:rect l="l" t="t" r="r" b="b"/>
              <a:pathLst>
                <a:path w="3023" h="1795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3" y="1795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12;p51">
              <a:extLst>
                <a:ext uri="{FF2B5EF4-FFF2-40B4-BE49-F238E27FC236}">
                  <a16:creationId xmlns:a16="http://schemas.microsoft.com/office/drawing/2014/main" id="{5ACF6E98-8A47-CEB5-A00F-3C61E20CB8CF}"/>
                </a:ext>
              </a:extLst>
            </p:cNvPr>
            <p:cNvSpPr/>
            <p:nvPr/>
          </p:nvSpPr>
          <p:spPr>
            <a:xfrm>
              <a:off x="1982913" y="2801977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39" y="0"/>
                  </a:moveTo>
                  <a:lnTo>
                    <a:pt x="2928" y="1133"/>
                  </a:lnTo>
                  <a:lnTo>
                    <a:pt x="1889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13;p51">
              <a:extLst>
                <a:ext uri="{FF2B5EF4-FFF2-40B4-BE49-F238E27FC236}">
                  <a16:creationId xmlns:a16="http://schemas.microsoft.com/office/drawing/2014/main" id="{10BAF552-8F8C-C793-9D73-48C67D43E381}"/>
                </a:ext>
              </a:extLst>
            </p:cNvPr>
            <p:cNvSpPr/>
            <p:nvPr/>
          </p:nvSpPr>
          <p:spPr>
            <a:xfrm>
              <a:off x="2020796" y="2824697"/>
              <a:ext cx="48504" cy="27293"/>
            </a:xfrm>
            <a:custGeom>
              <a:avLst/>
              <a:gdLst/>
              <a:ahLst/>
              <a:cxnLst/>
              <a:rect l="l" t="t" r="r" b="b"/>
              <a:pathLst>
                <a:path w="3023" h="1701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4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14;p51">
              <a:extLst>
                <a:ext uri="{FF2B5EF4-FFF2-40B4-BE49-F238E27FC236}">
                  <a16:creationId xmlns:a16="http://schemas.microsoft.com/office/drawing/2014/main" id="{00C6F7F3-F4F6-E046-73EE-0F406791CC00}"/>
                </a:ext>
              </a:extLst>
            </p:cNvPr>
            <p:cNvSpPr/>
            <p:nvPr/>
          </p:nvSpPr>
          <p:spPr>
            <a:xfrm>
              <a:off x="2060186" y="2847432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1040" y="0"/>
                  </a:moveTo>
                  <a:lnTo>
                    <a:pt x="2928" y="1134"/>
                  </a:lnTo>
                  <a:lnTo>
                    <a:pt x="1984" y="1700"/>
                  </a:lnTo>
                  <a:lnTo>
                    <a:pt x="1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15;p51">
              <a:extLst>
                <a:ext uri="{FF2B5EF4-FFF2-40B4-BE49-F238E27FC236}">
                  <a16:creationId xmlns:a16="http://schemas.microsoft.com/office/drawing/2014/main" id="{3560A9D1-197F-A799-F821-5D7E951B9DD5}"/>
                </a:ext>
              </a:extLst>
            </p:cNvPr>
            <p:cNvSpPr/>
            <p:nvPr/>
          </p:nvSpPr>
          <p:spPr>
            <a:xfrm>
              <a:off x="2099593" y="2870152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944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16;p51">
              <a:extLst>
                <a:ext uri="{FF2B5EF4-FFF2-40B4-BE49-F238E27FC236}">
                  <a16:creationId xmlns:a16="http://schemas.microsoft.com/office/drawing/2014/main" id="{CB1B3485-7214-4F0B-D0E5-BE2A6DFD5AF2}"/>
                </a:ext>
              </a:extLst>
            </p:cNvPr>
            <p:cNvSpPr/>
            <p:nvPr/>
          </p:nvSpPr>
          <p:spPr>
            <a:xfrm>
              <a:off x="2137459" y="2891364"/>
              <a:ext cx="48504" cy="28817"/>
            </a:xfrm>
            <a:custGeom>
              <a:avLst/>
              <a:gdLst/>
              <a:ahLst/>
              <a:cxnLst/>
              <a:rect l="l" t="t" r="r" b="b"/>
              <a:pathLst>
                <a:path w="3023" h="1796" extrusionOk="0">
                  <a:moveTo>
                    <a:pt x="1040" y="1"/>
                  </a:moveTo>
                  <a:lnTo>
                    <a:pt x="3023" y="1134"/>
                  </a:lnTo>
                  <a:lnTo>
                    <a:pt x="1984" y="1795"/>
                  </a:lnTo>
                  <a:lnTo>
                    <a:pt x="1" y="6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17;p51">
              <a:extLst>
                <a:ext uri="{FF2B5EF4-FFF2-40B4-BE49-F238E27FC236}">
                  <a16:creationId xmlns:a16="http://schemas.microsoft.com/office/drawing/2014/main" id="{EAF32E60-064A-E844-0212-5D096186B459}"/>
                </a:ext>
              </a:extLst>
            </p:cNvPr>
            <p:cNvSpPr/>
            <p:nvPr/>
          </p:nvSpPr>
          <p:spPr>
            <a:xfrm>
              <a:off x="2176865" y="2914099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1039" y="0"/>
                  </a:moveTo>
                  <a:lnTo>
                    <a:pt x="2928" y="1134"/>
                  </a:lnTo>
                  <a:lnTo>
                    <a:pt x="1889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18;p51">
              <a:extLst>
                <a:ext uri="{FF2B5EF4-FFF2-40B4-BE49-F238E27FC236}">
                  <a16:creationId xmlns:a16="http://schemas.microsoft.com/office/drawing/2014/main" id="{C2CE8704-1DE0-F747-29B2-71555AD90731}"/>
                </a:ext>
              </a:extLst>
            </p:cNvPr>
            <p:cNvSpPr/>
            <p:nvPr/>
          </p:nvSpPr>
          <p:spPr>
            <a:xfrm>
              <a:off x="2214748" y="2936819"/>
              <a:ext cx="48488" cy="27293"/>
            </a:xfrm>
            <a:custGeom>
              <a:avLst/>
              <a:gdLst/>
              <a:ahLst/>
              <a:cxnLst/>
              <a:rect l="l" t="t" r="r" b="b"/>
              <a:pathLst>
                <a:path w="3022" h="1701" extrusionOk="0">
                  <a:moveTo>
                    <a:pt x="1039" y="1"/>
                  </a:moveTo>
                  <a:lnTo>
                    <a:pt x="3022" y="1134"/>
                  </a:lnTo>
                  <a:lnTo>
                    <a:pt x="1983" y="1701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819;p51">
              <a:extLst>
                <a:ext uri="{FF2B5EF4-FFF2-40B4-BE49-F238E27FC236}">
                  <a16:creationId xmlns:a16="http://schemas.microsoft.com/office/drawing/2014/main" id="{FB931766-E2F3-83C2-B89E-67903D5671BC}"/>
                </a:ext>
              </a:extLst>
            </p:cNvPr>
            <p:cNvSpPr/>
            <p:nvPr/>
          </p:nvSpPr>
          <p:spPr>
            <a:xfrm>
              <a:off x="2254138" y="2959555"/>
              <a:ext cx="46980" cy="27293"/>
            </a:xfrm>
            <a:custGeom>
              <a:avLst/>
              <a:gdLst/>
              <a:ahLst/>
              <a:cxnLst/>
              <a:rect l="l" t="t" r="r" b="b"/>
              <a:pathLst>
                <a:path w="2928" h="1701" extrusionOk="0">
                  <a:moveTo>
                    <a:pt x="1039" y="0"/>
                  </a:moveTo>
                  <a:lnTo>
                    <a:pt x="2928" y="1134"/>
                  </a:lnTo>
                  <a:lnTo>
                    <a:pt x="1983" y="170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820;p51">
              <a:extLst>
                <a:ext uri="{FF2B5EF4-FFF2-40B4-BE49-F238E27FC236}">
                  <a16:creationId xmlns:a16="http://schemas.microsoft.com/office/drawing/2014/main" id="{B3B52ACC-7236-211F-C65A-363D2E47D8E4}"/>
                </a:ext>
              </a:extLst>
            </p:cNvPr>
            <p:cNvSpPr/>
            <p:nvPr/>
          </p:nvSpPr>
          <p:spPr>
            <a:xfrm>
              <a:off x="2293529" y="2982274"/>
              <a:ext cx="46996" cy="27293"/>
            </a:xfrm>
            <a:custGeom>
              <a:avLst/>
              <a:gdLst/>
              <a:ahLst/>
              <a:cxnLst/>
              <a:rect l="l" t="t" r="r" b="b"/>
              <a:pathLst>
                <a:path w="2929" h="1701" extrusionOk="0">
                  <a:moveTo>
                    <a:pt x="945" y="1"/>
                  </a:moveTo>
                  <a:lnTo>
                    <a:pt x="2928" y="1040"/>
                  </a:lnTo>
                  <a:lnTo>
                    <a:pt x="1889" y="1701"/>
                  </a:lnTo>
                  <a:lnTo>
                    <a:pt x="1" y="5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821;p51">
              <a:extLst>
                <a:ext uri="{FF2B5EF4-FFF2-40B4-BE49-F238E27FC236}">
                  <a16:creationId xmlns:a16="http://schemas.microsoft.com/office/drawing/2014/main" id="{82395BFF-949C-4421-AC7B-BB607539B861}"/>
                </a:ext>
              </a:extLst>
            </p:cNvPr>
            <p:cNvSpPr/>
            <p:nvPr/>
          </p:nvSpPr>
          <p:spPr>
            <a:xfrm>
              <a:off x="2331411" y="3003502"/>
              <a:ext cx="48504" cy="28801"/>
            </a:xfrm>
            <a:custGeom>
              <a:avLst/>
              <a:gdLst/>
              <a:ahLst/>
              <a:cxnLst/>
              <a:rect l="l" t="t" r="r" b="b"/>
              <a:pathLst>
                <a:path w="3023" h="1795" extrusionOk="0">
                  <a:moveTo>
                    <a:pt x="1039" y="0"/>
                  </a:moveTo>
                  <a:lnTo>
                    <a:pt x="3022" y="1133"/>
                  </a:lnTo>
                  <a:lnTo>
                    <a:pt x="1984" y="1794"/>
                  </a:lnTo>
                  <a:lnTo>
                    <a:pt x="1" y="6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22;p51">
              <a:extLst>
                <a:ext uri="{FF2B5EF4-FFF2-40B4-BE49-F238E27FC236}">
                  <a16:creationId xmlns:a16="http://schemas.microsoft.com/office/drawing/2014/main" id="{A5627AF6-8091-0F7C-2F26-5FF433485350}"/>
                </a:ext>
              </a:extLst>
            </p:cNvPr>
            <p:cNvSpPr/>
            <p:nvPr/>
          </p:nvSpPr>
          <p:spPr>
            <a:xfrm>
              <a:off x="2672720" y="2850112"/>
              <a:ext cx="93574" cy="110967"/>
            </a:xfrm>
            <a:custGeom>
              <a:avLst/>
              <a:gdLst/>
              <a:ahLst/>
              <a:cxnLst/>
              <a:rect l="l" t="t" r="r" b="b"/>
              <a:pathLst>
                <a:path w="5832" h="6916" extrusionOk="0">
                  <a:moveTo>
                    <a:pt x="2030" y="1"/>
                  </a:moveTo>
                  <a:cubicBezTo>
                    <a:pt x="123" y="1"/>
                    <a:pt x="1" y="2952"/>
                    <a:pt x="165" y="3611"/>
                  </a:cubicBezTo>
                  <a:cubicBezTo>
                    <a:pt x="1204" y="6821"/>
                    <a:pt x="2243" y="6821"/>
                    <a:pt x="3187" y="6916"/>
                  </a:cubicBezTo>
                  <a:cubicBezTo>
                    <a:pt x="3470" y="6916"/>
                    <a:pt x="5265" y="3611"/>
                    <a:pt x="5265" y="3611"/>
                  </a:cubicBezTo>
                  <a:cubicBezTo>
                    <a:pt x="5265" y="3611"/>
                    <a:pt x="5831" y="1250"/>
                    <a:pt x="2998" y="211"/>
                  </a:cubicBezTo>
                  <a:cubicBezTo>
                    <a:pt x="2633" y="65"/>
                    <a:pt x="2312" y="1"/>
                    <a:pt x="2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23;p51">
              <a:extLst>
                <a:ext uri="{FF2B5EF4-FFF2-40B4-BE49-F238E27FC236}">
                  <a16:creationId xmlns:a16="http://schemas.microsoft.com/office/drawing/2014/main" id="{1CB89545-1BD0-1EBB-EA98-13B0CE5E8514}"/>
                </a:ext>
              </a:extLst>
            </p:cNvPr>
            <p:cNvSpPr/>
            <p:nvPr/>
          </p:nvSpPr>
          <p:spPr>
            <a:xfrm>
              <a:off x="2655664" y="2319841"/>
              <a:ext cx="325778" cy="615486"/>
            </a:xfrm>
            <a:custGeom>
              <a:avLst/>
              <a:gdLst/>
              <a:ahLst/>
              <a:cxnLst/>
              <a:rect l="l" t="t" r="r" b="b"/>
              <a:pathLst>
                <a:path w="20304" h="38360" extrusionOk="0">
                  <a:moveTo>
                    <a:pt x="16225" y="1"/>
                  </a:moveTo>
                  <a:cubicBezTo>
                    <a:pt x="14761" y="1"/>
                    <a:pt x="13409" y="1814"/>
                    <a:pt x="12749" y="2474"/>
                  </a:cubicBezTo>
                  <a:cubicBezTo>
                    <a:pt x="10672" y="4646"/>
                    <a:pt x="11144" y="7668"/>
                    <a:pt x="10955" y="10879"/>
                  </a:cubicBezTo>
                  <a:cubicBezTo>
                    <a:pt x="10766" y="12768"/>
                    <a:pt x="10860" y="22306"/>
                    <a:pt x="10860" y="22306"/>
                  </a:cubicBezTo>
                  <a:cubicBezTo>
                    <a:pt x="10860" y="22306"/>
                    <a:pt x="8311" y="25044"/>
                    <a:pt x="7272" y="29010"/>
                  </a:cubicBezTo>
                  <a:cubicBezTo>
                    <a:pt x="6422" y="32410"/>
                    <a:pt x="0" y="36093"/>
                    <a:pt x="0" y="36093"/>
                  </a:cubicBezTo>
                  <a:lnTo>
                    <a:pt x="3872" y="38359"/>
                  </a:lnTo>
                  <a:cubicBezTo>
                    <a:pt x="3872" y="38359"/>
                    <a:pt x="7461" y="34865"/>
                    <a:pt x="10010" y="31749"/>
                  </a:cubicBezTo>
                  <a:cubicBezTo>
                    <a:pt x="12466" y="28538"/>
                    <a:pt x="14071" y="27877"/>
                    <a:pt x="15488" y="24194"/>
                  </a:cubicBezTo>
                  <a:cubicBezTo>
                    <a:pt x="16810" y="20606"/>
                    <a:pt x="16904" y="16451"/>
                    <a:pt x="18321" y="12768"/>
                  </a:cubicBezTo>
                  <a:cubicBezTo>
                    <a:pt x="19737" y="9179"/>
                    <a:pt x="20304" y="4174"/>
                    <a:pt x="18132" y="1247"/>
                  </a:cubicBezTo>
                  <a:cubicBezTo>
                    <a:pt x="17506" y="337"/>
                    <a:pt x="16855" y="1"/>
                    <a:pt x="16225" y="1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824;p51">
              <a:extLst>
                <a:ext uri="{FF2B5EF4-FFF2-40B4-BE49-F238E27FC236}">
                  <a16:creationId xmlns:a16="http://schemas.microsoft.com/office/drawing/2014/main" id="{6EDD551B-5D02-7FA1-10CC-12191ED3D453}"/>
                </a:ext>
              </a:extLst>
            </p:cNvPr>
            <p:cNvSpPr/>
            <p:nvPr/>
          </p:nvSpPr>
          <p:spPr>
            <a:xfrm>
              <a:off x="2531412" y="2877982"/>
              <a:ext cx="200033" cy="120225"/>
            </a:xfrm>
            <a:custGeom>
              <a:avLst/>
              <a:gdLst/>
              <a:ahLst/>
              <a:cxnLst/>
              <a:rect l="l" t="t" r="r" b="b"/>
              <a:pathLst>
                <a:path w="12467" h="7493" extrusionOk="0">
                  <a:moveTo>
                    <a:pt x="7727" y="0"/>
                  </a:moveTo>
                  <a:cubicBezTo>
                    <a:pt x="7401" y="0"/>
                    <a:pt x="7083" y="23"/>
                    <a:pt x="6800" y="79"/>
                  </a:cubicBezTo>
                  <a:cubicBezTo>
                    <a:pt x="5434" y="250"/>
                    <a:pt x="4223" y="1347"/>
                    <a:pt x="3305" y="1347"/>
                  </a:cubicBezTo>
                  <a:cubicBezTo>
                    <a:pt x="3208" y="1347"/>
                    <a:pt x="3113" y="1334"/>
                    <a:pt x="3023" y="1307"/>
                  </a:cubicBezTo>
                  <a:cubicBezTo>
                    <a:pt x="2918" y="1260"/>
                    <a:pt x="2833" y="1240"/>
                    <a:pt x="2766" y="1240"/>
                  </a:cubicBezTo>
                  <a:cubicBezTo>
                    <a:pt x="2292" y="1240"/>
                    <a:pt x="2727" y="2286"/>
                    <a:pt x="3306" y="2535"/>
                  </a:cubicBezTo>
                  <a:cubicBezTo>
                    <a:pt x="3386" y="2567"/>
                    <a:pt x="3499" y="2580"/>
                    <a:pt x="3634" y="2580"/>
                  </a:cubicBezTo>
                  <a:cubicBezTo>
                    <a:pt x="4224" y="2580"/>
                    <a:pt x="5248" y="2333"/>
                    <a:pt x="5909" y="2333"/>
                  </a:cubicBezTo>
                  <a:cubicBezTo>
                    <a:pt x="5992" y="2333"/>
                    <a:pt x="6069" y="2337"/>
                    <a:pt x="6139" y="2346"/>
                  </a:cubicBezTo>
                  <a:cubicBezTo>
                    <a:pt x="5761" y="2724"/>
                    <a:pt x="5572" y="3007"/>
                    <a:pt x="5572" y="3007"/>
                  </a:cubicBezTo>
                  <a:lnTo>
                    <a:pt x="3778" y="4612"/>
                  </a:lnTo>
                  <a:lnTo>
                    <a:pt x="2551" y="4801"/>
                  </a:lnTo>
                  <a:cubicBezTo>
                    <a:pt x="2551" y="4801"/>
                    <a:pt x="1890" y="4612"/>
                    <a:pt x="1134" y="4329"/>
                  </a:cubicBezTo>
                  <a:cubicBezTo>
                    <a:pt x="1040" y="4288"/>
                    <a:pt x="949" y="4271"/>
                    <a:pt x="863" y="4271"/>
                  </a:cubicBezTo>
                  <a:cubicBezTo>
                    <a:pt x="348" y="4271"/>
                    <a:pt x="1" y="4896"/>
                    <a:pt x="1" y="4896"/>
                  </a:cubicBezTo>
                  <a:lnTo>
                    <a:pt x="2173" y="5840"/>
                  </a:lnTo>
                  <a:lnTo>
                    <a:pt x="2456" y="5840"/>
                  </a:lnTo>
                  <a:cubicBezTo>
                    <a:pt x="2645" y="5934"/>
                    <a:pt x="2834" y="6123"/>
                    <a:pt x="2928" y="6312"/>
                  </a:cubicBezTo>
                  <a:cubicBezTo>
                    <a:pt x="3117" y="6595"/>
                    <a:pt x="3495" y="6595"/>
                    <a:pt x="3873" y="6690"/>
                  </a:cubicBezTo>
                  <a:cubicBezTo>
                    <a:pt x="3967" y="6784"/>
                    <a:pt x="4062" y="6879"/>
                    <a:pt x="4156" y="6973"/>
                  </a:cubicBezTo>
                  <a:cubicBezTo>
                    <a:pt x="4345" y="7256"/>
                    <a:pt x="4911" y="7256"/>
                    <a:pt x="5289" y="7256"/>
                  </a:cubicBezTo>
                  <a:cubicBezTo>
                    <a:pt x="5525" y="7445"/>
                    <a:pt x="5856" y="7493"/>
                    <a:pt x="6127" y="7493"/>
                  </a:cubicBezTo>
                  <a:cubicBezTo>
                    <a:pt x="6399" y="7493"/>
                    <a:pt x="6611" y="7445"/>
                    <a:pt x="6611" y="7445"/>
                  </a:cubicBezTo>
                  <a:lnTo>
                    <a:pt x="8122" y="6973"/>
                  </a:lnTo>
                  <a:lnTo>
                    <a:pt x="10011" y="5084"/>
                  </a:lnTo>
                  <a:cubicBezTo>
                    <a:pt x="11239" y="3951"/>
                    <a:pt x="12466" y="2724"/>
                    <a:pt x="12372" y="2535"/>
                  </a:cubicBezTo>
                  <a:cubicBezTo>
                    <a:pt x="12277" y="2251"/>
                    <a:pt x="11144" y="646"/>
                    <a:pt x="11144" y="646"/>
                  </a:cubicBezTo>
                  <a:cubicBezTo>
                    <a:pt x="11144" y="646"/>
                    <a:pt x="10861" y="457"/>
                    <a:pt x="10483" y="363"/>
                  </a:cubicBezTo>
                  <a:cubicBezTo>
                    <a:pt x="10483" y="363"/>
                    <a:pt x="9033" y="0"/>
                    <a:pt x="7727" y="0"/>
                  </a:cubicBez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25;p51">
              <a:extLst>
                <a:ext uri="{FF2B5EF4-FFF2-40B4-BE49-F238E27FC236}">
                  <a16:creationId xmlns:a16="http://schemas.microsoft.com/office/drawing/2014/main" id="{A4D6238F-0493-97B1-DE5E-C66FA2D63537}"/>
                </a:ext>
              </a:extLst>
            </p:cNvPr>
            <p:cNvSpPr/>
            <p:nvPr/>
          </p:nvSpPr>
          <p:spPr>
            <a:xfrm>
              <a:off x="2690514" y="2297763"/>
              <a:ext cx="309107" cy="663316"/>
            </a:xfrm>
            <a:custGeom>
              <a:avLst/>
              <a:gdLst/>
              <a:ahLst/>
              <a:cxnLst/>
              <a:rect l="l" t="t" r="r" b="b"/>
              <a:pathLst>
                <a:path w="19265" h="41341" extrusionOk="0">
                  <a:moveTo>
                    <a:pt x="13168" y="0"/>
                  </a:moveTo>
                  <a:cubicBezTo>
                    <a:pt x="10959" y="0"/>
                    <a:pt x="10101" y="1906"/>
                    <a:pt x="8405" y="6400"/>
                  </a:cubicBezTo>
                  <a:cubicBezTo>
                    <a:pt x="6422" y="11405"/>
                    <a:pt x="7838" y="18110"/>
                    <a:pt x="6611" y="22454"/>
                  </a:cubicBezTo>
                  <a:cubicBezTo>
                    <a:pt x="5478" y="26704"/>
                    <a:pt x="0" y="34636"/>
                    <a:pt x="0" y="34636"/>
                  </a:cubicBezTo>
                  <a:cubicBezTo>
                    <a:pt x="0" y="34636"/>
                    <a:pt x="172" y="34536"/>
                    <a:pt x="481" y="34536"/>
                  </a:cubicBezTo>
                  <a:cubicBezTo>
                    <a:pt x="968" y="34536"/>
                    <a:pt x="1795" y="34783"/>
                    <a:pt x="2833" y="36053"/>
                  </a:cubicBezTo>
                  <a:cubicBezTo>
                    <a:pt x="4533" y="38225"/>
                    <a:pt x="2078" y="41341"/>
                    <a:pt x="2078" y="41341"/>
                  </a:cubicBezTo>
                  <a:cubicBezTo>
                    <a:pt x="2078" y="41341"/>
                    <a:pt x="12560" y="32653"/>
                    <a:pt x="14543" y="27553"/>
                  </a:cubicBezTo>
                  <a:cubicBezTo>
                    <a:pt x="16526" y="22454"/>
                    <a:pt x="19265" y="5456"/>
                    <a:pt x="17565" y="3000"/>
                  </a:cubicBezTo>
                  <a:cubicBezTo>
                    <a:pt x="15960" y="545"/>
                    <a:pt x="13977" y="73"/>
                    <a:pt x="13977" y="73"/>
                  </a:cubicBezTo>
                  <a:cubicBezTo>
                    <a:pt x="13688" y="25"/>
                    <a:pt x="13419" y="0"/>
                    <a:pt x="13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26;p51">
              <a:extLst>
                <a:ext uri="{FF2B5EF4-FFF2-40B4-BE49-F238E27FC236}">
                  <a16:creationId xmlns:a16="http://schemas.microsoft.com/office/drawing/2014/main" id="{E14578DB-AFA9-C914-B9D7-7564D2E5453F}"/>
                </a:ext>
              </a:extLst>
            </p:cNvPr>
            <p:cNvSpPr/>
            <p:nvPr/>
          </p:nvSpPr>
          <p:spPr>
            <a:xfrm>
              <a:off x="1082885" y="2092098"/>
              <a:ext cx="763341" cy="765395"/>
            </a:xfrm>
            <a:custGeom>
              <a:avLst/>
              <a:gdLst/>
              <a:ahLst/>
              <a:cxnLst/>
              <a:rect l="l" t="t" r="r" b="b"/>
              <a:pathLst>
                <a:path w="47575" h="47703" extrusionOk="0">
                  <a:moveTo>
                    <a:pt x="2108" y="1"/>
                  </a:moveTo>
                  <a:cubicBezTo>
                    <a:pt x="862" y="1"/>
                    <a:pt x="1" y="1011"/>
                    <a:pt x="1" y="2692"/>
                  </a:cubicBezTo>
                  <a:lnTo>
                    <a:pt x="6706" y="20824"/>
                  </a:lnTo>
                  <a:cubicBezTo>
                    <a:pt x="6706" y="23279"/>
                    <a:pt x="8500" y="26206"/>
                    <a:pt x="10577" y="27434"/>
                  </a:cubicBezTo>
                  <a:lnTo>
                    <a:pt x="42307" y="47265"/>
                  </a:lnTo>
                  <a:cubicBezTo>
                    <a:pt x="42839" y="47566"/>
                    <a:pt x="43433" y="47702"/>
                    <a:pt x="44020" y="47702"/>
                  </a:cubicBezTo>
                  <a:cubicBezTo>
                    <a:pt x="45831" y="47702"/>
                    <a:pt x="47574" y="46404"/>
                    <a:pt x="47218" y="44621"/>
                  </a:cubicBezTo>
                  <a:cubicBezTo>
                    <a:pt x="46368" y="39805"/>
                    <a:pt x="42402" y="30928"/>
                    <a:pt x="40796" y="26301"/>
                  </a:cubicBezTo>
                  <a:cubicBezTo>
                    <a:pt x="40230" y="24506"/>
                    <a:pt x="39096" y="20918"/>
                    <a:pt x="37019" y="19690"/>
                  </a:cubicBezTo>
                  <a:lnTo>
                    <a:pt x="3778" y="520"/>
                  </a:lnTo>
                  <a:cubicBezTo>
                    <a:pt x="3179" y="166"/>
                    <a:pt x="2612" y="1"/>
                    <a:pt x="2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27;p51">
              <a:extLst>
                <a:ext uri="{FF2B5EF4-FFF2-40B4-BE49-F238E27FC236}">
                  <a16:creationId xmlns:a16="http://schemas.microsoft.com/office/drawing/2014/main" id="{2D73D675-BF7C-0F09-B887-313ECACD8441}"/>
                </a:ext>
              </a:extLst>
            </p:cNvPr>
            <p:cNvSpPr/>
            <p:nvPr/>
          </p:nvSpPr>
          <p:spPr>
            <a:xfrm>
              <a:off x="1060165" y="2101228"/>
              <a:ext cx="768572" cy="754644"/>
            </a:xfrm>
            <a:custGeom>
              <a:avLst/>
              <a:gdLst/>
              <a:ahLst/>
              <a:cxnLst/>
              <a:rect l="l" t="t" r="r" b="b"/>
              <a:pathLst>
                <a:path w="47901" h="47033" extrusionOk="0">
                  <a:moveTo>
                    <a:pt x="2118" y="1"/>
                  </a:moveTo>
                  <a:cubicBezTo>
                    <a:pt x="866" y="1"/>
                    <a:pt x="0" y="1032"/>
                    <a:pt x="0" y="2784"/>
                  </a:cubicBezTo>
                  <a:cubicBezTo>
                    <a:pt x="0" y="2784"/>
                    <a:pt x="5194" y="16288"/>
                    <a:pt x="6705" y="20821"/>
                  </a:cubicBezTo>
                  <a:cubicBezTo>
                    <a:pt x="7366" y="22615"/>
                    <a:pt x="8499" y="26298"/>
                    <a:pt x="10577" y="27526"/>
                  </a:cubicBezTo>
                  <a:lnTo>
                    <a:pt x="43723" y="46696"/>
                  </a:lnTo>
                  <a:cubicBezTo>
                    <a:pt x="44141" y="46932"/>
                    <a:pt x="44555" y="47032"/>
                    <a:pt x="44949" y="47032"/>
                  </a:cubicBezTo>
                  <a:cubicBezTo>
                    <a:pt x="46603" y="47032"/>
                    <a:pt x="47900" y="45269"/>
                    <a:pt x="47595" y="44430"/>
                  </a:cubicBezTo>
                  <a:cubicBezTo>
                    <a:pt x="46367" y="40463"/>
                    <a:pt x="42401" y="30926"/>
                    <a:pt x="40796" y="26393"/>
                  </a:cubicBezTo>
                  <a:cubicBezTo>
                    <a:pt x="40229" y="24599"/>
                    <a:pt x="39096" y="20916"/>
                    <a:pt x="37018" y="19688"/>
                  </a:cubicBezTo>
                  <a:lnTo>
                    <a:pt x="3778" y="518"/>
                  </a:lnTo>
                  <a:cubicBezTo>
                    <a:pt x="3183" y="166"/>
                    <a:pt x="2619" y="1"/>
                    <a:pt x="2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828;p51">
              <a:extLst>
                <a:ext uri="{FF2B5EF4-FFF2-40B4-BE49-F238E27FC236}">
                  <a16:creationId xmlns:a16="http://schemas.microsoft.com/office/drawing/2014/main" id="{A93389E9-CE5F-9654-FF0B-F86B99B9F78A}"/>
                </a:ext>
              </a:extLst>
            </p:cNvPr>
            <p:cNvSpPr/>
            <p:nvPr/>
          </p:nvSpPr>
          <p:spPr>
            <a:xfrm>
              <a:off x="1385927" y="2592878"/>
              <a:ext cx="69716" cy="80321"/>
            </a:xfrm>
            <a:custGeom>
              <a:avLst/>
              <a:gdLst/>
              <a:ahLst/>
              <a:cxnLst/>
              <a:rect l="l" t="t" r="r" b="b"/>
              <a:pathLst>
                <a:path w="4345" h="5006" extrusionOk="0">
                  <a:moveTo>
                    <a:pt x="3117" y="0"/>
                  </a:moveTo>
                  <a:lnTo>
                    <a:pt x="1" y="2739"/>
                  </a:lnTo>
                  <a:lnTo>
                    <a:pt x="4345" y="5005"/>
                  </a:lnTo>
                  <a:lnTo>
                    <a:pt x="4345" y="5005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29;p51">
              <a:extLst>
                <a:ext uri="{FF2B5EF4-FFF2-40B4-BE49-F238E27FC236}">
                  <a16:creationId xmlns:a16="http://schemas.microsoft.com/office/drawing/2014/main" id="{B0ED4EB1-D748-D031-4341-087274480A83}"/>
                </a:ext>
              </a:extLst>
            </p:cNvPr>
            <p:cNvSpPr/>
            <p:nvPr/>
          </p:nvSpPr>
          <p:spPr>
            <a:xfrm>
              <a:off x="1329866" y="2705001"/>
              <a:ext cx="157594" cy="103041"/>
            </a:xfrm>
            <a:custGeom>
              <a:avLst/>
              <a:gdLst/>
              <a:ahLst/>
              <a:cxnLst/>
              <a:rect l="l" t="t" r="r" b="b"/>
              <a:pathLst>
                <a:path w="9822" h="6422" extrusionOk="0">
                  <a:moveTo>
                    <a:pt x="5667" y="0"/>
                  </a:moveTo>
                  <a:lnTo>
                    <a:pt x="0" y="4722"/>
                  </a:lnTo>
                  <a:lnTo>
                    <a:pt x="2834" y="6422"/>
                  </a:lnTo>
                  <a:lnTo>
                    <a:pt x="9822" y="2361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30;p51">
              <a:extLst>
                <a:ext uri="{FF2B5EF4-FFF2-40B4-BE49-F238E27FC236}">
                  <a16:creationId xmlns:a16="http://schemas.microsoft.com/office/drawing/2014/main" id="{277E9F66-4CF7-F683-F447-897A34599C4F}"/>
                </a:ext>
              </a:extLst>
            </p:cNvPr>
            <p:cNvSpPr/>
            <p:nvPr/>
          </p:nvSpPr>
          <p:spPr>
            <a:xfrm>
              <a:off x="1355618" y="2567110"/>
              <a:ext cx="131842" cy="298517"/>
            </a:xfrm>
            <a:custGeom>
              <a:avLst/>
              <a:gdLst/>
              <a:ahLst/>
              <a:cxnLst/>
              <a:rect l="l" t="t" r="r" b="b"/>
              <a:pathLst>
                <a:path w="8217" h="18605" extrusionOk="0">
                  <a:moveTo>
                    <a:pt x="4817" y="1"/>
                  </a:moveTo>
                  <a:lnTo>
                    <a:pt x="1" y="13883"/>
                  </a:lnTo>
                  <a:lnTo>
                    <a:pt x="1" y="18605"/>
                  </a:lnTo>
                  <a:lnTo>
                    <a:pt x="8217" y="13883"/>
                  </a:lnTo>
                  <a:lnTo>
                    <a:pt x="8217" y="11050"/>
                  </a:lnTo>
                  <a:lnTo>
                    <a:pt x="2834" y="14072"/>
                  </a:lnTo>
                  <a:lnTo>
                    <a:pt x="2834" y="12561"/>
                  </a:lnTo>
                  <a:lnTo>
                    <a:pt x="5006" y="1606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31;p51">
              <a:extLst>
                <a:ext uri="{FF2B5EF4-FFF2-40B4-BE49-F238E27FC236}">
                  <a16:creationId xmlns:a16="http://schemas.microsoft.com/office/drawing/2014/main" id="{7A114970-6454-4942-1ECC-A978C5332601}"/>
                </a:ext>
              </a:extLst>
            </p:cNvPr>
            <p:cNvSpPr/>
            <p:nvPr/>
          </p:nvSpPr>
          <p:spPr>
            <a:xfrm>
              <a:off x="1254101" y="2535293"/>
              <a:ext cx="178822" cy="334875"/>
            </a:xfrm>
            <a:custGeom>
              <a:avLst/>
              <a:gdLst/>
              <a:ahLst/>
              <a:cxnLst/>
              <a:rect l="l" t="t" r="r" b="b"/>
              <a:pathLst>
                <a:path w="11145" h="20871" extrusionOk="0">
                  <a:moveTo>
                    <a:pt x="7744" y="1"/>
                  </a:moveTo>
                  <a:lnTo>
                    <a:pt x="1" y="12183"/>
                  </a:lnTo>
                  <a:lnTo>
                    <a:pt x="1" y="16999"/>
                  </a:lnTo>
                  <a:lnTo>
                    <a:pt x="6328" y="20871"/>
                  </a:lnTo>
                  <a:lnTo>
                    <a:pt x="6328" y="15866"/>
                  </a:lnTo>
                  <a:lnTo>
                    <a:pt x="11144" y="198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32;p51">
              <a:extLst>
                <a:ext uri="{FF2B5EF4-FFF2-40B4-BE49-F238E27FC236}">
                  <a16:creationId xmlns:a16="http://schemas.microsoft.com/office/drawing/2014/main" id="{B6069A17-B5D1-5035-C07E-BD55ED32F365}"/>
                </a:ext>
              </a:extLst>
            </p:cNvPr>
            <p:cNvSpPr/>
            <p:nvPr/>
          </p:nvSpPr>
          <p:spPr>
            <a:xfrm>
              <a:off x="2158686" y="2474691"/>
              <a:ext cx="186379" cy="117867"/>
            </a:xfrm>
            <a:custGeom>
              <a:avLst/>
              <a:gdLst/>
              <a:ahLst/>
              <a:cxnLst/>
              <a:rect l="l" t="t" r="r" b="b"/>
              <a:pathLst>
                <a:path w="11616" h="7346" extrusionOk="0">
                  <a:moveTo>
                    <a:pt x="3494" y="4722"/>
                  </a:moveTo>
                  <a:lnTo>
                    <a:pt x="2078" y="5383"/>
                  </a:lnTo>
                  <a:cubicBezTo>
                    <a:pt x="2172" y="5289"/>
                    <a:pt x="2266" y="5194"/>
                    <a:pt x="2266" y="5194"/>
                  </a:cubicBezTo>
                  <a:lnTo>
                    <a:pt x="3400" y="4722"/>
                  </a:lnTo>
                  <a:close/>
                  <a:moveTo>
                    <a:pt x="3116" y="0"/>
                  </a:moveTo>
                  <a:cubicBezTo>
                    <a:pt x="3116" y="1345"/>
                    <a:pt x="4302" y="1582"/>
                    <a:pt x="5140" y="1582"/>
                  </a:cubicBezTo>
                  <a:cubicBezTo>
                    <a:pt x="5596" y="1582"/>
                    <a:pt x="5949" y="1511"/>
                    <a:pt x="5949" y="1511"/>
                  </a:cubicBezTo>
                  <a:lnTo>
                    <a:pt x="6138" y="2078"/>
                  </a:lnTo>
                  <a:cubicBezTo>
                    <a:pt x="6044" y="2078"/>
                    <a:pt x="5949" y="2078"/>
                    <a:pt x="5855" y="2172"/>
                  </a:cubicBezTo>
                  <a:lnTo>
                    <a:pt x="2739" y="2267"/>
                  </a:lnTo>
                  <a:lnTo>
                    <a:pt x="1039" y="3117"/>
                  </a:lnTo>
                  <a:lnTo>
                    <a:pt x="0" y="4722"/>
                  </a:lnTo>
                  <a:cubicBezTo>
                    <a:pt x="0" y="4722"/>
                    <a:pt x="231" y="5046"/>
                    <a:pt x="532" y="5046"/>
                  </a:cubicBezTo>
                  <a:cubicBezTo>
                    <a:pt x="661" y="5046"/>
                    <a:pt x="803" y="4987"/>
                    <a:pt x="944" y="4817"/>
                  </a:cubicBezTo>
                  <a:cubicBezTo>
                    <a:pt x="1417" y="4250"/>
                    <a:pt x="1794" y="3778"/>
                    <a:pt x="1794" y="3778"/>
                  </a:cubicBezTo>
                  <a:lnTo>
                    <a:pt x="2927" y="3400"/>
                  </a:lnTo>
                  <a:lnTo>
                    <a:pt x="3305" y="3494"/>
                  </a:lnTo>
                  <a:lnTo>
                    <a:pt x="3211" y="3494"/>
                  </a:lnTo>
                  <a:lnTo>
                    <a:pt x="1322" y="4533"/>
                  </a:lnTo>
                  <a:lnTo>
                    <a:pt x="189" y="6328"/>
                  </a:lnTo>
                  <a:cubicBezTo>
                    <a:pt x="189" y="6328"/>
                    <a:pt x="468" y="6607"/>
                    <a:pt x="769" y="6607"/>
                  </a:cubicBezTo>
                  <a:cubicBezTo>
                    <a:pt x="859" y="6607"/>
                    <a:pt x="952" y="6582"/>
                    <a:pt x="1039" y="6516"/>
                  </a:cubicBezTo>
                  <a:lnTo>
                    <a:pt x="1039" y="6516"/>
                  </a:lnTo>
                  <a:lnTo>
                    <a:pt x="755" y="6894"/>
                  </a:lnTo>
                  <a:cubicBezTo>
                    <a:pt x="755" y="6894"/>
                    <a:pt x="1085" y="7176"/>
                    <a:pt x="1445" y="7176"/>
                  </a:cubicBezTo>
                  <a:cubicBezTo>
                    <a:pt x="1595" y="7176"/>
                    <a:pt x="1750" y="7127"/>
                    <a:pt x="1889" y="6989"/>
                  </a:cubicBezTo>
                  <a:cubicBezTo>
                    <a:pt x="2361" y="6422"/>
                    <a:pt x="2739" y="6044"/>
                    <a:pt x="2739" y="6044"/>
                  </a:cubicBezTo>
                  <a:lnTo>
                    <a:pt x="3211" y="5950"/>
                  </a:lnTo>
                  <a:lnTo>
                    <a:pt x="3211" y="5950"/>
                  </a:lnTo>
                  <a:lnTo>
                    <a:pt x="2833" y="6139"/>
                  </a:lnTo>
                  <a:lnTo>
                    <a:pt x="1983" y="7177"/>
                  </a:lnTo>
                  <a:cubicBezTo>
                    <a:pt x="1983" y="7177"/>
                    <a:pt x="2193" y="7345"/>
                    <a:pt x="2417" y="7345"/>
                  </a:cubicBezTo>
                  <a:cubicBezTo>
                    <a:pt x="2529" y="7345"/>
                    <a:pt x="2644" y="7303"/>
                    <a:pt x="2739" y="7177"/>
                  </a:cubicBezTo>
                  <a:cubicBezTo>
                    <a:pt x="3022" y="6800"/>
                    <a:pt x="3305" y="6516"/>
                    <a:pt x="3305" y="6516"/>
                  </a:cubicBezTo>
                  <a:lnTo>
                    <a:pt x="4061" y="6328"/>
                  </a:lnTo>
                  <a:lnTo>
                    <a:pt x="5949" y="6800"/>
                  </a:lnTo>
                  <a:cubicBezTo>
                    <a:pt x="6422" y="6941"/>
                    <a:pt x="7319" y="7012"/>
                    <a:pt x="8192" y="7012"/>
                  </a:cubicBezTo>
                  <a:cubicBezTo>
                    <a:pt x="9066" y="7012"/>
                    <a:pt x="9916" y="6941"/>
                    <a:pt x="10293" y="6800"/>
                  </a:cubicBezTo>
                  <a:cubicBezTo>
                    <a:pt x="10577" y="6611"/>
                    <a:pt x="11615" y="4817"/>
                    <a:pt x="11615" y="4817"/>
                  </a:cubicBezTo>
                  <a:cubicBezTo>
                    <a:pt x="11615" y="4817"/>
                    <a:pt x="11049" y="3022"/>
                    <a:pt x="9632" y="2172"/>
                  </a:cubicBezTo>
                  <a:lnTo>
                    <a:pt x="7649" y="473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C3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33;p51">
              <a:extLst>
                <a:ext uri="{FF2B5EF4-FFF2-40B4-BE49-F238E27FC236}">
                  <a16:creationId xmlns:a16="http://schemas.microsoft.com/office/drawing/2014/main" id="{24D301EC-175A-D5AA-28A4-54A9E6BEB908}"/>
                </a:ext>
              </a:extLst>
            </p:cNvPr>
            <p:cNvSpPr/>
            <p:nvPr/>
          </p:nvSpPr>
          <p:spPr>
            <a:xfrm>
              <a:off x="1338963" y="3245926"/>
              <a:ext cx="196984" cy="389428"/>
            </a:xfrm>
            <a:custGeom>
              <a:avLst/>
              <a:gdLst/>
              <a:ahLst/>
              <a:cxnLst/>
              <a:rect l="l" t="t" r="r" b="b"/>
              <a:pathLst>
                <a:path w="12277" h="24271" extrusionOk="0">
                  <a:moveTo>
                    <a:pt x="5477" y="1889"/>
                  </a:moveTo>
                  <a:lnTo>
                    <a:pt x="11332" y="7366"/>
                  </a:lnTo>
                  <a:lnTo>
                    <a:pt x="11049" y="8216"/>
                  </a:lnTo>
                  <a:lnTo>
                    <a:pt x="5194" y="2739"/>
                  </a:lnTo>
                  <a:lnTo>
                    <a:pt x="5477" y="1889"/>
                  </a:lnTo>
                  <a:close/>
                  <a:moveTo>
                    <a:pt x="4627" y="4722"/>
                  </a:moveTo>
                  <a:lnTo>
                    <a:pt x="10482" y="10199"/>
                  </a:lnTo>
                  <a:lnTo>
                    <a:pt x="9727" y="12844"/>
                  </a:lnTo>
                  <a:lnTo>
                    <a:pt x="3872" y="7366"/>
                  </a:lnTo>
                  <a:lnTo>
                    <a:pt x="4627" y="4722"/>
                  </a:lnTo>
                  <a:close/>
                  <a:moveTo>
                    <a:pt x="3683" y="8122"/>
                  </a:moveTo>
                  <a:lnTo>
                    <a:pt x="6422" y="10672"/>
                  </a:lnTo>
                  <a:lnTo>
                    <a:pt x="5666" y="13316"/>
                  </a:lnTo>
                  <a:lnTo>
                    <a:pt x="2928" y="10766"/>
                  </a:lnTo>
                  <a:lnTo>
                    <a:pt x="3683" y="8122"/>
                  </a:lnTo>
                  <a:close/>
                  <a:moveTo>
                    <a:pt x="6799" y="11049"/>
                  </a:moveTo>
                  <a:lnTo>
                    <a:pt x="9538" y="13599"/>
                  </a:lnTo>
                  <a:lnTo>
                    <a:pt x="8782" y="16243"/>
                  </a:lnTo>
                  <a:lnTo>
                    <a:pt x="6044" y="13694"/>
                  </a:lnTo>
                  <a:lnTo>
                    <a:pt x="6799" y="11049"/>
                  </a:lnTo>
                  <a:close/>
                  <a:moveTo>
                    <a:pt x="2550" y="11805"/>
                  </a:moveTo>
                  <a:lnTo>
                    <a:pt x="8499" y="17282"/>
                  </a:lnTo>
                  <a:lnTo>
                    <a:pt x="8310" y="17849"/>
                  </a:lnTo>
                  <a:lnTo>
                    <a:pt x="2455" y="12277"/>
                  </a:lnTo>
                  <a:lnTo>
                    <a:pt x="2550" y="11805"/>
                  </a:lnTo>
                  <a:close/>
                  <a:moveTo>
                    <a:pt x="2267" y="12844"/>
                  </a:moveTo>
                  <a:lnTo>
                    <a:pt x="8216" y="18415"/>
                  </a:lnTo>
                  <a:lnTo>
                    <a:pt x="8027" y="18887"/>
                  </a:lnTo>
                  <a:lnTo>
                    <a:pt x="2172" y="13410"/>
                  </a:lnTo>
                  <a:lnTo>
                    <a:pt x="2267" y="12844"/>
                  </a:lnTo>
                  <a:close/>
                  <a:moveTo>
                    <a:pt x="1983" y="13977"/>
                  </a:moveTo>
                  <a:lnTo>
                    <a:pt x="7838" y="19454"/>
                  </a:lnTo>
                  <a:lnTo>
                    <a:pt x="7744" y="19926"/>
                  </a:lnTo>
                  <a:lnTo>
                    <a:pt x="1794" y="14449"/>
                  </a:lnTo>
                  <a:lnTo>
                    <a:pt x="1983" y="13977"/>
                  </a:lnTo>
                  <a:close/>
                  <a:moveTo>
                    <a:pt x="1700" y="15016"/>
                  </a:moveTo>
                  <a:lnTo>
                    <a:pt x="7555" y="20493"/>
                  </a:lnTo>
                  <a:lnTo>
                    <a:pt x="7460" y="21059"/>
                  </a:lnTo>
                  <a:lnTo>
                    <a:pt x="1511" y="15488"/>
                  </a:lnTo>
                  <a:lnTo>
                    <a:pt x="1700" y="15016"/>
                  </a:lnTo>
                  <a:close/>
                  <a:moveTo>
                    <a:pt x="1322" y="16149"/>
                  </a:moveTo>
                  <a:lnTo>
                    <a:pt x="7272" y="21626"/>
                  </a:lnTo>
                  <a:lnTo>
                    <a:pt x="7083" y="22098"/>
                  </a:lnTo>
                  <a:lnTo>
                    <a:pt x="1228" y="16621"/>
                  </a:lnTo>
                  <a:lnTo>
                    <a:pt x="1322" y="16149"/>
                  </a:lnTo>
                  <a:close/>
                  <a:moveTo>
                    <a:pt x="5005" y="1"/>
                  </a:moveTo>
                  <a:lnTo>
                    <a:pt x="0" y="17471"/>
                  </a:lnTo>
                  <a:lnTo>
                    <a:pt x="7272" y="24270"/>
                  </a:lnTo>
                  <a:lnTo>
                    <a:pt x="12277" y="6800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34;p51">
              <a:extLst>
                <a:ext uri="{FF2B5EF4-FFF2-40B4-BE49-F238E27FC236}">
                  <a16:creationId xmlns:a16="http://schemas.microsoft.com/office/drawing/2014/main" id="{D14DABC7-F505-1B64-16AD-957057234E4A}"/>
                </a:ext>
              </a:extLst>
            </p:cNvPr>
            <p:cNvSpPr/>
            <p:nvPr/>
          </p:nvSpPr>
          <p:spPr>
            <a:xfrm>
              <a:off x="1422285" y="3276235"/>
              <a:ext cx="98516" cy="101533"/>
            </a:xfrm>
            <a:custGeom>
              <a:avLst/>
              <a:gdLst/>
              <a:ahLst/>
              <a:cxnLst/>
              <a:rect l="l" t="t" r="r" b="b"/>
              <a:pathLst>
                <a:path w="6140" h="6328" extrusionOk="0">
                  <a:moveTo>
                    <a:pt x="284" y="0"/>
                  </a:moveTo>
                  <a:lnTo>
                    <a:pt x="1" y="850"/>
                  </a:lnTo>
                  <a:lnTo>
                    <a:pt x="5856" y="6327"/>
                  </a:lnTo>
                  <a:lnTo>
                    <a:pt x="6139" y="547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835;p51">
              <a:extLst>
                <a:ext uri="{FF2B5EF4-FFF2-40B4-BE49-F238E27FC236}">
                  <a16:creationId xmlns:a16="http://schemas.microsoft.com/office/drawing/2014/main" id="{792264B7-1C38-31F4-BEC5-376C4E091D70}"/>
                </a:ext>
              </a:extLst>
            </p:cNvPr>
            <p:cNvSpPr/>
            <p:nvPr/>
          </p:nvSpPr>
          <p:spPr>
            <a:xfrm>
              <a:off x="1378354" y="3435321"/>
              <a:ext cx="96992" cy="96992"/>
            </a:xfrm>
            <a:custGeom>
              <a:avLst/>
              <a:gdLst/>
              <a:ahLst/>
              <a:cxnLst/>
              <a:rect l="l" t="t" r="r" b="b"/>
              <a:pathLst>
                <a:path w="6045" h="6045" extrusionOk="0">
                  <a:moveTo>
                    <a:pt x="95" y="1"/>
                  </a:moveTo>
                  <a:lnTo>
                    <a:pt x="0" y="473"/>
                  </a:lnTo>
                  <a:lnTo>
                    <a:pt x="5855" y="6045"/>
                  </a:lnTo>
                  <a:lnTo>
                    <a:pt x="6044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836;p51">
              <a:extLst>
                <a:ext uri="{FF2B5EF4-FFF2-40B4-BE49-F238E27FC236}">
                  <a16:creationId xmlns:a16="http://schemas.microsoft.com/office/drawing/2014/main" id="{08A9E788-B2DE-511E-C0E1-28155EAAED5E}"/>
                </a:ext>
              </a:extLst>
            </p:cNvPr>
            <p:cNvSpPr/>
            <p:nvPr/>
          </p:nvSpPr>
          <p:spPr>
            <a:xfrm>
              <a:off x="1373813" y="3451992"/>
              <a:ext cx="96976" cy="96992"/>
            </a:xfrm>
            <a:custGeom>
              <a:avLst/>
              <a:gdLst/>
              <a:ahLst/>
              <a:cxnLst/>
              <a:rect l="l" t="t" r="r" b="b"/>
              <a:pathLst>
                <a:path w="6044" h="6045" extrusionOk="0">
                  <a:moveTo>
                    <a:pt x="95" y="1"/>
                  </a:moveTo>
                  <a:lnTo>
                    <a:pt x="0" y="567"/>
                  </a:lnTo>
                  <a:lnTo>
                    <a:pt x="5855" y="6044"/>
                  </a:lnTo>
                  <a:lnTo>
                    <a:pt x="6044" y="55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37;p51">
              <a:extLst>
                <a:ext uri="{FF2B5EF4-FFF2-40B4-BE49-F238E27FC236}">
                  <a16:creationId xmlns:a16="http://schemas.microsoft.com/office/drawing/2014/main" id="{E61F3CAE-C553-C2E4-C93D-DF9EABE83A36}"/>
                </a:ext>
              </a:extLst>
            </p:cNvPr>
            <p:cNvSpPr/>
            <p:nvPr/>
          </p:nvSpPr>
          <p:spPr>
            <a:xfrm>
              <a:off x="1367748" y="3470171"/>
              <a:ext cx="96992" cy="95484"/>
            </a:xfrm>
            <a:custGeom>
              <a:avLst/>
              <a:gdLst/>
              <a:ahLst/>
              <a:cxnLst/>
              <a:rect l="l" t="t" r="r" b="b"/>
              <a:pathLst>
                <a:path w="6045" h="5951" extrusionOk="0">
                  <a:moveTo>
                    <a:pt x="189" y="1"/>
                  </a:moveTo>
                  <a:lnTo>
                    <a:pt x="0" y="473"/>
                  </a:lnTo>
                  <a:lnTo>
                    <a:pt x="5950" y="5950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38;p51">
              <a:extLst>
                <a:ext uri="{FF2B5EF4-FFF2-40B4-BE49-F238E27FC236}">
                  <a16:creationId xmlns:a16="http://schemas.microsoft.com/office/drawing/2014/main" id="{184BA069-3993-7E1C-3557-978DEEE07A08}"/>
                </a:ext>
              </a:extLst>
            </p:cNvPr>
            <p:cNvSpPr/>
            <p:nvPr/>
          </p:nvSpPr>
          <p:spPr>
            <a:xfrm>
              <a:off x="1363207" y="3486842"/>
              <a:ext cx="96976" cy="96992"/>
            </a:xfrm>
            <a:custGeom>
              <a:avLst/>
              <a:gdLst/>
              <a:ahLst/>
              <a:cxnLst/>
              <a:rect l="l" t="t" r="r" b="b"/>
              <a:pathLst>
                <a:path w="6044" h="6045" extrusionOk="0">
                  <a:moveTo>
                    <a:pt x="189" y="1"/>
                  </a:moveTo>
                  <a:lnTo>
                    <a:pt x="0" y="473"/>
                  </a:lnTo>
                  <a:lnTo>
                    <a:pt x="5949" y="6044"/>
                  </a:lnTo>
                  <a:lnTo>
                    <a:pt x="6044" y="547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39;p51">
              <a:extLst>
                <a:ext uri="{FF2B5EF4-FFF2-40B4-BE49-F238E27FC236}">
                  <a16:creationId xmlns:a16="http://schemas.microsoft.com/office/drawing/2014/main" id="{12E70714-8437-DA92-0E9C-A83F869AD259}"/>
                </a:ext>
              </a:extLst>
            </p:cNvPr>
            <p:cNvSpPr/>
            <p:nvPr/>
          </p:nvSpPr>
          <p:spPr>
            <a:xfrm>
              <a:off x="1358651" y="3505021"/>
              <a:ext cx="96992" cy="95484"/>
            </a:xfrm>
            <a:custGeom>
              <a:avLst/>
              <a:gdLst/>
              <a:ahLst/>
              <a:cxnLst/>
              <a:rect l="l" t="t" r="r" b="b"/>
              <a:pathLst>
                <a:path w="6045" h="5951" extrusionOk="0">
                  <a:moveTo>
                    <a:pt x="95" y="1"/>
                  </a:moveTo>
                  <a:lnTo>
                    <a:pt x="1" y="473"/>
                  </a:lnTo>
                  <a:lnTo>
                    <a:pt x="5856" y="5950"/>
                  </a:lnTo>
                  <a:lnTo>
                    <a:pt x="6045" y="54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40;p51">
              <a:extLst>
                <a:ext uri="{FF2B5EF4-FFF2-40B4-BE49-F238E27FC236}">
                  <a16:creationId xmlns:a16="http://schemas.microsoft.com/office/drawing/2014/main" id="{6F886150-4068-A9AD-05E6-9B32D529C57A}"/>
                </a:ext>
              </a:extLst>
            </p:cNvPr>
            <p:cNvSpPr/>
            <p:nvPr/>
          </p:nvSpPr>
          <p:spPr>
            <a:xfrm>
              <a:off x="1401074" y="3321690"/>
              <a:ext cx="106090" cy="130317"/>
            </a:xfrm>
            <a:custGeom>
              <a:avLst/>
              <a:gdLst/>
              <a:ahLst/>
              <a:cxnLst/>
              <a:rect l="l" t="t" r="r" b="b"/>
              <a:pathLst>
                <a:path w="6612" h="8122" extrusionOk="0">
                  <a:moveTo>
                    <a:pt x="756" y="0"/>
                  </a:moveTo>
                  <a:lnTo>
                    <a:pt x="1" y="2644"/>
                  </a:lnTo>
                  <a:lnTo>
                    <a:pt x="5856" y="8122"/>
                  </a:lnTo>
                  <a:lnTo>
                    <a:pt x="6611" y="54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41;p51">
              <a:extLst>
                <a:ext uri="{FF2B5EF4-FFF2-40B4-BE49-F238E27FC236}">
                  <a16:creationId xmlns:a16="http://schemas.microsoft.com/office/drawing/2014/main" id="{04C42599-D43A-5E4F-4714-D8271F2C7683}"/>
                </a:ext>
              </a:extLst>
            </p:cNvPr>
            <p:cNvSpPr/>
            <p:nvPr/>
          </p:nvSpPr>
          <p:spPr>
            <a:xfrm>
              <a:off x="1435923" y="3423207"/>
              <a:ext cx="56077" cy="83354"/>
            </a:xfrm>
            <a:custGeom>
              <a:avLst/>
              <a:gdLst/>
              <a:ahLst/>
              <a:cxnLst/>
              <a:rect l="l" t="t" r="r" b="b"/>
              <a:pathLst>
                <a:path w="3495" h="5195" extrusionOk="0">
                  <a:moveTo>
                    <a:pt x="756" y="0"/>
                  </a:moveTo>
                  <a:lnTo>
                    <a:pt x="1" y="2645"/>
                  </a:lnTo>
                  <a:lnTo>
                    <a:pt x="2739" y="5194"/>
                  </a:lnTo>
                  <a:lnTo>
                    <a:pt x="3495" y="255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842;p51">
              <a:extLst>
                <a:ext uri="{FF2B5EF4-FFF2-40B4-BE49-F238E27FC236}">
                  <a16:creationId xmlns:a16="http://schemas.microsoft.com/office/drawing/2014/main" id="{32FDA5C7-9930-FBA9-FFBB-DE177F46A854}"/>
                </a:ext>
              </a:extLst>
            </p:cNvPr>
            <p:cNvSpPr/>
            <p:nvPr/>
          </p:nvSpPr>
          <p:spPr>
            <a:xfrm>
              <a:off x="1385927" y="3376227"/>
              <a:ext cx="56077" cy="83354"/>
            </a:xfrm>
            <a:custGeom>
              <a:avLst/>
              <a:gdLst/>
              <a:ahLst/>
              <a:cxnLst/>
              <a:rect l="l" t="t" r="r" b="b"/>
              <a:pathLst>
                <a:path w="3495" h="5195" extrusionOk="0">
                  <a:moveTo>
                    <a:pt x="756" y="1"/>
                  </a:moveTo>
                  <a:lnTo>
                    <a:pt x="1" y="2645"/>
                  </a:lnTo>
                  <a:lnTo>
                    <a:pt x="2739" y="5195"/>
                  </a:lnTo>
                  <a:lnTo>
                    <a:pt x="3495" y="2551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43;p51">
              <a:extLst>
                <a:ext uri="{FF2B5EF4-FFF2-40B4-BE49-F238E27FC236}">
                  <a16:creationId xmlns:a16="http://schemas.microsoft.com/office/drawing/2014/main" id="{D8C12FB7-18D9-656D-6EBA-178946D7A04C}"/>
                </a:ext>
              </a:extLst>
            </p:cNvPr>
            <p:cNvSpPr/>
            <p:nvPr/>
          </p:nvSpPr>
          <p:spPr>
            <a:xfrm>
              <a:off x="1235922" y="4264142"/>
              <a:ext cx="37898" cy="51537"/>
            </a:xfrm>
            <a:custGeom>
              <a:avLst/>
              <a:gdLst/>
              <a:ahLst/>
              <a:cxnLst/>
              <a:rect l="l" t="t" r="r" b="b"/>
              <a:pathLst>
                <a:path w="2362" h="3212" extrusionOk="0">
                  <a:moveTo>
                    <a:pt x="1795" y="0"/>
                  </a:moveTo>
                  <a:lnTo>
                    <a:pt x="1" y="2172"/>
                  </a:lnTo>
                  <a:lnTo>
                    <a:pt x="1795" y="3211"/>
                  </a:lnTo>
                  <a:lnTo>
                    <a:pt x="2361" y="198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844;p51">
              <a:extLst>
                <a:ext uri="{FF2B5EF4-FFF2-40B4-BE49-F238E27FC236}">
                  <a16:creationId xmlns:a16="http://schemas.microsoft.com/office/drawing/2014/main" id="{66A8D297-3658-E693-6549-F944AA6ADE5F}"/>
                </a:ext>
              </a:extLst>
            </p:cNvPr>
            <p:cNvSpPr/>
            <p:nvPr/>
          </p:nvSpPr>
          <p:spPr>
            <a:xfrm>
              <a:off x="748026" y="4552037"/>
              <a:ext cx="43963" cy="45472"/>
            </a:xfrm>
            <a:custGeom>
              <a:avLst/>
              <a:gdLst/>
              <a:ahLst/>
              <a:cxnLst/>
              <a:rect l="l" t="t" r="r" b="b"/>
              <a:pathLst>
                <a:path w="2740" h="2834" extrusionOk="0">
                  <a:moveTo>
                    <a:pt x="2362" y="0"/>
                  </a:moveTo>
                  <a:lnTo>
                    <a:pt x="1" y="1794"/>
                  </a:lnTo>
                  <a:lnTo>
                    <a:pt x="1795" y="2833"/>
                  </a:lnTo>
                  <a:lnTo>
                    <a:pt x="2739" y="1511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45;p51">
              <a:extLst>
                <a:ext uri="{FF2B5EF4-FFF2-40B4-BE49-F238E27FC236}">
                  <a16:creationId xmlns:a16="http://schemas.microsoft.com/office/drawing/2014/main" id="{0D57C9FC-B8E3-A423-81C5-5D3CA2517F1D}"/>
                </a:ext>
              </a:extLst>
            </p:cNvPr>
            <p:cNvSpPr/>
            <p:nvPr/>
          </p:nvSpPr>
          <p:spPr>
            <a:xfrm>
              <a:off x="1175320" y="3561082"/>
              <a:ext cx="89403" cy="737926"/>
            </a:xfrm>
            <a:custGeom>
              <a:avLst/>
              <a:gdLst/>
              <a:ahLst/>
              <a:cxnLst/>
              <a:rect l="l" t="t" r="r" b="b"/>
              <a:pathLst>
                <a:path w="5572" h="45991" extrusionOk="0">
                  <a:moveTo>
                    <a:pt x="3400" y="1"/>
                  </a:moveTo>
                  <a:lnTo>
                    <a:pt x="1606" y="1040"/>
                  </a:lnTo>
                  <a:cubicBezTo>
                    <a:pt x="1606" y="1890"/>
                    <a:pt x="1511" y="2740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2"/>
                  </a:lnTo>
                  <a:cubicBezTo>
                    <a:pt x="2550" y="32297"/>
                    <a:pt x="2172" y="18132"/>
                    <a:pt x="3589" y="2740"/>
                  </a:cubicBezTo>
                  <a:cubicBezTo>
                    <a:pt x="3589" y="1890"/>
                    <a:pt x="3305" y="851"/>
                    <a:pt x="3400" y="1"/>
                  </a:cubicBez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46;p51">
              <a:extLst>
                <a:ext uri="{FF2B5EF4-FFF2-40B4-BE49-F238E27FC236}">
                  <a16:creationId xmlns:a16="http://schemas.microsoft.com/office/drawing/2014/main" id="{D7C3F1FE-4374-CC22-F0D0-26117267CCDB}"/>
                </a:ext>
              </a:extLst>
            </p:cNvPr>
            <p:cNvSpPr/>
            <p:nvPr/>
          </p:nvSpPr>
          <p:spPr>
            <a:xfrm>
              <a:off x="826823" y="3562606"/>
              <a:ext cx="431851" cy="259111"/>
            </a:xfrm>
            <a:custGeom>
              <a:avLst/>
              <a:gdLst/>
              <a:ahLst/>
              <a:cxnLst/>
              <a:rect l="l" t="t" r="r" b="b"/>
              <a:pathLst>
                <a:path w="26915" h="16149" extrusionOk="0">
                  <a:moveTo>
                    <a:pt x="25120" y="0"/>
                  </a:moveTo>
                  <a:cubicBezTo>
                    <a:pt x="24175" y="378"/>
                    <a:pt x="0" y="14166"/>
                    <a:pt x="0" y="14166"/>
                  </a:cubicBezTo>
                  <a:lnTo>
                    <a:pt x="567" y="16149"/>
                  </a:lnTo>
                  <a:cubicBezTo>
                    <a:pt x="567" y="16149"/>
                    <a:pt x="19737" y="5100"/>
                    <a:pt x="26914" y="945"/>
                  </a:cubicBezTo>
                  <a:cubicBezTo>
                    <a:pt x="26347" y="661"/>
                    <a:pt x="25686" y="284"/>
                    <a:pt x="2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47;p51">
              <a:extLst>
                <a:ext uri="{FF2B5EF4-FFF2-40B4-BE49-F238E27FC236}">
                  <a16:creationId xmlns:a16="http://schemas.microsoft.com/office/drawing/2014/main" id="{265A6BD7-21DF-289A-3627-C0BA8B54E384}"/>
                </a:ext>
              </a:extLst>
            </p:cNvPr>
            <p:cNvSpPr/>
            <p:nvPr/>
          </p:nvSpPr>
          <p:spPr>
            <a:xfrm>
              <a:off x="748026" y="3612602"/>
              <a:ext cx="103057" cy="968236"/>
            </a:xfrm>
            <a:custGeom>
              <a:avLst/>
              <a:gdLst/>
              <a:ahLst/>
              <a:cxnLst/>
              <a:rect l="l" t="t" r="r" b="b"/>
              <a:pathLst>
                <a:path w="6423" h="60345" extrusionOk="0">
                  <a:moveTo>
                    <a:pt x="1795" y="1"/>
                  </a:moveTo>
                  <a:cubicBezTo>
                    <a:pt x="1228" y="284"/>
                    <a:pt x="567" y="662"/>
                    <a:pt x="1" y="945"/>
                  </a:cubicBezTo>
                  <a:cubicBezTo>
                    <a:pt x="4061" y="18132"/>
                    <a:pt x="4061" y="38530"/>
                    <a:pt x="1" y="60344"/>
                  </a:cubicBezTo>
                  <a:cubicBezTo>
                    <a:pt x="567" y="60061"/>
                    <a:pt x="1795" y="59872"/>
                    <a:pt x="2456" y="59589"/>
                  </a:cubicBezTo>
                  <a:cubicBezTo>
                    <a:pt x="6422" y="37680"/>
                    <a:pt x="5856" y="17093"/>
                    <a:pt x="1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48;p51">
              <a:extLst>
                <a:ext uri="{FF2B5EF4-FFF2-40B4-BE49-F238E27FC236}">
                  <a16:creationId xmlns:a16="http://schemas.microsoft.com/office/drawing/2014/main" id="{45F20281-3EBB-C7DC-C9C0-ABC0867A6113}"/>
                </a:ext>
              </a:extLst>
            </p:cNvPr>
            <p:cNvSpPr/>
            <p:nvPr/>
          </p:nvSpPr>
          <p:spPr>
            <a:xfrm>
              <a:off x="1204105" y="3577753"/>
              <a:ext cx="89419" cy="737926"/>
            </a:xfrm>
            <a:custGeom>
              <a:avLst/>
              <a:gdLst/>
              <a:ahLst/>
              <a:cxnLst/>
              <a:rect l="l" t="t" r="r" b="b"/>
              <a:pathLst>
                <a:path w="5573" h="45991" extrusionOk="0">
                  <a:moveTo>
                    <a:pt x="3400" y="1"/>
                  </a:moveTo>
                  <a:lnTo>
                    <a:pt x="1606" y="1039"/>
                  </a:lnTo>
                  <a:cubicBezTo>
                    <a:pt x="1511" y="1889"/>
                    <a:pt x="1417" y="2739"/>
                    <a:pt x="1417" y="3589"/>
                  </a:cubicBezTo>
                  <a:cubicBezTo>
                    <a:pt x="0" y="18982"/>
                    <a:pt x="756" y="33336"/>
                    <a:pt x="3778" y="45990"/>
                  </a:cubicBezTo>
                  <a:lnTo>
                    <a:pt x="5572" y="44951"/>
                  </a:lnTo>
                  <a:cubicBezTo>
                    <a:pt x="2550" y="32297"/>
                    <a:pt x="1795" y="17943"/>
                    <a:pt x="3211" y="2550"/>
                  </a:cubicBezTo>
                  <a:cubicBezTo>
                    <a:pt x="3211" y="1701"/>
                    <a:pt x="3306" y="851"/>
                    <a:pt x="3400" y="1"/>
                  </a:cubicBez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49;p51">
              <a:extLst>
                <a:ext uri="{FF2B5EF4-FFF2-40B4-BE49-F238E27FC236}">
                  <a16:creationId xmlns:a16="http://schemas.microsoft.com/office/drawing/2014/main" id="{0D6D4814-2DAE-BA0A-C94E-59E7F3AE23B7}"/>
                </a:ext>
              </a:extLst>
            </p:cNvPr>
            <p:cNvSpPr/>
            <p:nvPr/>
          </p:nvSpPr>
          <p:spPr>
            <a:xfrm>
              <a:off x="822282" y="3577753"/>
              <a:ext cx="436392" cy="290944"/>
            </a:xfrm>
            <a:custGeom>
              <a:avLst/>
              <a:gdLst/>
              <a:ahLst/>
              <a:cxnLst/>
              <a:rect l="l" t="t" r="r" b="b"/>
              <a:pathLst>
                <a:path w="27198" h="18133" extrusionOk="0">
                  <a:moveTo>
                    <a:pt x="27197" y="1"/>
                  </a:moveTo>
                  <a:lnTo>
                    <a:pt x="0" y="15771"/>
                  </a:lnTo>
                  <a:lnTo>
                    <a:pt x="0" y="18132"/>
                  </a:lnTo>
                  <a:lnTo>
                    <a:pt x="27008" y="2550"/>
                  </a:lnTo>
                  <a:cubicBezTo>
                    <a:pt x="27008" y="1701"/>
                    <a:pt x="27103" y="851"/>
                    <a:pt x="27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50;p51">
              <a:extLst>
                <a:ext uri="{FF2B5EF4-FFF2-40B4-BE49-F238E27FC236}">
                  <a16:creationId xmlns:a16="http://schemas.microsoft.com/office/drawing/2014/main" id="{C38FCE39-905A-30DC-C425-CB9220F7C403}"/>
                </a:ext>
              </a:extLst>
            </p:cNvPr>
            <p:cNvSpPr/>
            <p:nvPr/>
          </p:nvSpPr>
          <p:spPr>
            <a:xfrm>
              <a:off x="776811" y="3627765"/>
              <a:ext cx="93960" cy="969744"/>
            </a:xfrm>
            <a:custGeom>
              <a:avLst/>
              <a:gdLst/>
              <a:ahLst/>
              <a:cxnLst/>
              <a:rect l="l" t="t" r="r" b="b"/>
              <a:pathLst>
                <a:path w="5856" h="60439" extrusionOk="0">
                  <a:moveTo>
                    <a:pt x="1795" y="0"/>
                  </a:moveTo>
                  <a:cubicBezTo>
                    <a:pt x="1134" y="378"/>
                    <a:pt x="568" y="661"/>
                    <a:pt x="1" y="1039"/>
                  </a:cubicBezTo>
                  <a:cubicBezTo>
                    <a:pt x="4062" y="18226"/>
                    <a:pt x="4062" y="38529"/>
                    <a:pt x="1" y="60438"/>
                  </a:cubicBezTo>
                  <a:cubicBezTo>
                    <a:pt x="568" y="60060"/>
                    <a:pt x="1134" y="59683"/>
                    <a:pt x="1795" y="59399"/>
                  </a:cubicBezTo>
                  <a:cubicBezTo>
                    <a:pt x="5856" y="37490"/>
                    <a:pt x="5856" y="17187"/>
                    <a:pt x="1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51;p51">
              <a:extLst>
                <a:ext uri="{FF2B5EF4-FFF2-40B4-BE49-F238E27FC236}">
                  <a16:creationId xmlns:a16="http://schemas.microsoft.com/office/drawing/2014/main" id="{39735600-2E2E-157B-5F2F-5AB1CEC29A7D}"/>
                </a:ext>
              </a:extLst>
            </p:cNvPr>
            <p:cNvSpPr/>
            <p:nvPr/>
          </p:nvSpPr>
          <p:spPr>
            <a:xfrm>
              <a:off x="748026" y="3612602"/>
              <a:ext cx="57602" cy="31833"/>
            </a:xfrm>
            <a:custGeom>
              <a:avLst/>
              <a:gdLst/>
              <a:ahLst/>
              <a:cxnLst/>
              <a:rect l="l" t="t" r="r" b="b"/>
              <a:pathLst>
                <a:path w="3590" h="1984" extrusionOk="0">
                  <a:moveTo>
                    <a:pt x="1795" y="1"/>
                  </a:moveTo>
                  <a:lnTo>
                    <a:pt x="1" y="945"/>
                  </a:lnTo>
                  <a:lnTo>
                    <a:pt x="1795" y="1984"/>
                  </a:lnTo>
                  <a:lnTo>
                    <a:pt x="3589" y="945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69BB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52;p51">
              <a:extLst>
                <a:ext uri="{FF2B5EF4-FFF2-40B4-BE49-F238E27FC236}">
                  <a16:creationId xmlns:a16="http://schemas.microsoft.com/office/drawing/2014/main" id="{4E79F0E6-0AAB-62AE-E731-36F4B6445C83}"/>
                </a:ext>
              </a:extLst>
            </p:cNvPr>
            <p:cNvSpPr/>
            <p:nvPr/>
          </p:nvSpPr>
          <p:spPr>
            <a:xfrm>
              <a:off x="749550" y="3723537"/>
              <a:ext cx="907618" cy="461823"/>
            </a:xfrm>
            <a:custGeom>
              <a:avLst/>
              <a:gdLst/>
              <a:ahLst/>
              <a:cxnLst/>
              <a:rect l="l" t="t" r="r" b="b"/>
              <a:pathLst>
                <a:path w="56567" h="28783" extrusionOk="0">
                  <a:moveTo>
                    <a:pt x="31443" y="1"/>
                  </a:moveTo>
                  <a:cubicBezTo>
                    <a:pt x="30991" y="1"/>
                    <a:pt x="30489" y="176"/>
                    <a:pt x="29936" y="453"/>
                  </a:cubicBezTo>
                  <a:lnTo>
                    <a:pt x="13410" y="9802"/>
                  </a:lnTo>
                  <a:lnTo>
                    <a:pt x="12654" y="10274"/>
                  </a:lnTo>
                  <a:lnTo>
                    <a:pt x="12560" y="10368"/>
                  </a:lnTo>
                  <a:lnTo>
                    <a:pt x="1228" y="16790"/>
                  </a:lnTo>
                  <a:cubicBezTo>
                    <a:pt x="850" y="16979"/>
                    <a:pt x="472" y="17356"/>
                    <a:pt x="0" y="17734"/>
                  </a:cubicBezTo>
                  <a:lnTo>
                    <a:pt x="1228" y="28783"/>
                  </a:lnTo>
                  <a:lnTo>
                    <a:pt x="21342" y="17356"/>
                  </a:lnTo>
                  <a:lnTo>
                    <a:pt x="34469" y="25383"/>
                  </a:lnTo>
                  <a:lnTo>
                    <a:pt x="35885" y="26233"/>
                  </a:lnTo>
                  <a:cubicBezTo>
                    <a:pt x="36019" y="26300"/>
                    <a:pt x="36200" y="26331"/>
                    <a:pt x="36425" y="26331"/>
                  </a:cubicBezTo>
                  <a:cubicBezTo>
                    <a:pt x="36834" y="26331"/>
                    <a:pt x="37386" y="26227"/>
                    <a:pt x="38057" y="26044"/>
                  </a:cubicBezTo>
                  <a:cubicBezTo>
                    <a:pt x="38624" y="25194"/>
                    <a:pt x="39285" y="24533"/>
                    <a:pt x="40040" y="24061"/>
                  </a:cubicBezTo>
                  <a:lnTo>
                    <a:pt x="56566" y="14429"/>
                  </a:lnTo>
                  <a:cubicBezTo>
                    <a:pt x="56472" y="14429"/>
                    <a:pt x="56472" y="14429"/>
                    <a:pt x="56472" y="14334"/>
                  </a:cubicBezTo>
                  <a:lnTo>
                    <a:pt x="47406" y="8857"/>
                  </a:lnTo>
                  <a:lnTo>
                    <a:pt x="32769" y="641"/>
                  </a:lnTo>
                  <a:lnTo>
                    <a:pt x="32769" y="547"/>
                  </a:lnTo>
                  <a:cubicBezTo>
                    <a:pt x="32486" y="264"/>
                    <a:pt x="32202" y="169"/>
                    <a:pt x="31919" y="75"/>
                  </a:cubicBezTo>
                  <a:cubicBezTo>
                    <a:pt x="31767" y="24"/>
                    <a:pt x="31609" y="1"/>
                    <a:pt x="31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53;p51">
              <a:extLst>
                <a:ext uri="{FF2B5EF4-FFF2-40B4-BE49-F238E27FC236}">
                  <a16:creationId xmlns:a16="http://schemas.microsoft.com/office/drawing/2014/main" id="{17AEEC40-783B-137B-757A-09167F216611}"/>
                </a:ext>
              </a:extLst>
            </p:cNvPr>
            <p:cNvSpPr/>
            <p:nvPr/>
          </p:nvSpPr>
          <p:spPr>
            <a:xfrm>
              <a:off x="1402598" y="4174739"/>
              <a:ext cx="292452" cy="198509"/>
            </a:xfrm>
            <a:custGeom>
              <a:avLst/>
              <a:gdLst/>
              <a:ahLst/>
              <a:cxnLst/>
              <a:rect l="l" t="t" r="r" b="b"/>
              <a:pathLst>
                <a:path w="18227" h="12372" extrusionOk="0">
                  <a:moveTo>
                    <a:pt x="3683" y="2551"/>
                  </a:moveTo>
                  <a:lnTo>
                    <a:pt x="0" y="5384"/>
                  </a:lnTo>
                  <a:cubicBezTo>
                    <a:pt x="95" y="8783"/>
                    <a:pt x="95" y="10389"/>
                    <a:pt x="1417" y="11239"/>
                  </a:cubicBezTo>
                  <a:cubicBezTo>
                    <a:pt x="2928" y="12372"/>
                    <a:pt x="5666" y="11522"/>
                    <a:pt x="7272" y="10766"/>
                  </a:cubicBezTo>
                  <a:lnTo>
                    <a:pt x="7649" y="9444"/>
                  </a:lnTo>
                  <a:cubicBezTo>
                    <a:pt x="9255" y="9255"/>
                    <a:pt x="8877" y="9728"/>
                    <a:pt x="10577" y="8783"/>
                  </a:cubicBezTo>
                  <a:cubicBezTo>
                    <a:pt x="13410" y="7178"/>
                    <a:pt x="17565" y="4817"/>
                    <a:pt x="18132" y="1984"/>
                  </a:cubicBezTo>
                  <a:cubicBezTo>
                    <a:pt x="18226" y="1229"/>
                    <a:pt x="17660" y="1"/>
                    <a:pt x="16998" y="95"/>
                  </a:cubicBezTo>
                  <a:lnTo>
                    <a:pt x="8783" y="15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854;p51">
              <a:extLst>
                <a:ext uri="{FF2B5EF4-FFF2-40B4-BE49-F238E27FC236}">
                  <a16:creationId xmlns:a16="http://schemas.microsoft.com/office/drawing/2014/main" id="{7F10D60B-C9D3-7EF3-2E43-649876990A6A}"/>
                </a:ext>
              </a:extLst>
            </p:cNvPr>
            <p:cNvSpPr/>
            <p:nvPr/>
          </p:nvSpPr>
          <p:spPr>
            <a:xfrm>
              <a:off x="1184402" y="3651993"/>
              <a:ext cx="509124" cy="643982"/>
            </a:xfrm>
            <a:custGeom>
              <a:avLst/>
              <a:gdLst/>
              <a:ahLst/>
              <a:cxnLst/>
              <a:rect l="l" t="t" r="r" b="b"/>
              <a:pathLst>
                <a:path w="31731" h="40136" extrusionOk="0">
                  <a:moveTo>
                    <a:pt x="1" y="9256"/>
                  </a:moveTo>
                  <a:lnTo>
                    <a:pt x="13410" y="39097"/>
                  </a:lnTo>
                  <a:lnTo>
                    <a:pt x="13410" y="39097"/>
                  </a:lnTo>
                  <a:cubicBezTo>
                    <a:pt x="13316" y="39380"/>
                    <a:pt x="13410" y="39475"/>
                    <a:pt x="13599" y="39663"/>
                  </a:cubicBezTo>
                  <a:cubicBezTo>
                    <a:pt x="14449" y="40136"/>
                    <a:pt x="17377" y="39286"/>
                    <a:pt x="20021" y="37775"/>
                  </a:cubicBezTo>
                  <a:cubicBezTo>
                    <a:pt x="21060" y="37114"/>
                    <a:pt x="22004" y="36453"/>
                    <a:pt x="22571" y="35886"/>
                  </a:cubicBezTo>
                  <a:cubicBezTo>
                    <a:pt x="22948" y="35697"/>
                    <a:pt x="23232" y="35414"/>
                    <a:pt x="23609" y="35225"/>
                  </a:cubicBezTo>
                  <a:cubicBezTo>
                    <a:pt x="23609" y="35225"/>
                    <a:pt x="31731" y="4912"/>
                    <a:pt x="23987" y="1606"/>
                  </a:cubicBezTo>
                  <a:cubicBezTo>
                    <a:pt x="20115" y="1"/>
                    <a:pt x="1" y="9256"/>
                    <a:pt x="1" y="9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855;p51">
              <a:extLst>
                <a:ext uri="{FF2B5EF4-FFF2-40B4-BE49-F238E27FC236}">
                  <a16:creationId xmlns:a16="http://schemas.microsoft.com/office/drawing/2014/main" id="{A4D92BE4-0157-6080-09D1-683CC53D3EBA}"/>
                </a:ext>
              </a:extLst>
            </p:cNvPr>
            <p:cNvSpPr/>
            <p:nvPr/>
          </p:nvSpPr>
          <p:spPr>
            <a:xfrm>
              <a:off x="1729884" y="4183836"/>
              <a:ext cx="293960" cy="186379"/>
            </a:xfrm>
            <a:custGeom>
              <a:avLst/>
              <a:gdLst/>
              <a:ahLst/>
              <a:cxnLst/>
              <a:rect l="l" t="t" r="r" b="b"/>
              <a:pathLst>
                <a:path w="18321" h="11616" extrusionOk="0">
                  <a:moveTo>
                    <a:pt x="3966" y="1889"/>
                  </a:moveTo>
                  <a:lnTo>
                    <a:pt x="189" y="4533"/>
                  </a:lnTo>
                  <a:cubicBezTo>
                    <a:pt x="95" y="7933"/>
                    <a:pt x="0" y="9633"/>
                    <a:pt x="1322" y="10483"/>
                  </a:cubicBezTo>
                  <a:cubicBezTo>
                    <a:pt x="2833" y="11616"/>
                    <a:pt x="5572" y="10860"/>
                    <a:pt x="7177" y="10199"/>
                  </a:cubicBezTo>
                  <a:lnTo>
                    <a:pt x="7649" y="8972"/>
                  </a:lnTo>
                  <a:cubicBezTo>
                    <a:pt x="9916" y="8688"/>
                    <a:pt x="9255" y="9066"/>
                    <a:pt x="11521" y="7933"/>
                  </a:cubicBezTo>
                  <a:cubicBezTo>
                    <a:pt x="14260" y="6516"/>
                    <a:pt x="17565" y="4533"/>
                    <a:pt x="18226" y="1984"/>
                  </a:cubicBezTo>
                  <a:cubicBezTo>
                    <a:pt x="18320" y="1323"/>
                    <a:pt x="17848" y="0"/>
                    <a:pt x="17187" y="95"/>
                  </a:cubicBezTo>
                  <a:lnTo>
                    <a:pt x="9160" y="10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856;p51">
              <a:extLst>
                <a:ext uri="{FF2B5EF4-FFF2-40B4-BE49-F238E27FC236}">
                  <a16:creationId xmlns:a16="http://schemas.microsoft.com/office/drawing/2014/main" id="{8156F4A8-E133-AB3B-BD06-CD6B7AA1CF5A}"/>
                </a:ext>
              </a:extLst>
            </p:cNvPr>
            <p:cNvSpPr/>
            <p:nvPr/>
          </p:nvSpPr>
          <p:spPr>
            <a:xfrm>
              <a:off x="1517753" y="3744428"/>
              <a:ext cx="340940" cy="548514"/>
            </a:xfrm>
            <a:custGeom>
              <a:avLst/>
              <a:gdLst/>
              <a:ahLst/>
              <a:cxnLst/>
              <a:rect l="l" t="t" r="r" b="b"/>
              <a:pathLst>
                <a:path w="21249" h="34186" extrusionOk="0">
                  <a:moveTo>
                    <a:pt x="0" y="6233"/>
                  </a:moveTo>
                  <a:cubicBezTo>
                    <a:pt x="189" y="8500"/>
                    <a:pt x="284" y="10860"/>
                    <a:pt x="378" y="13221"/>
                  </a:cubicBezTo>
                  <a:lnTo>
                    <a:pt x="13977" y="34186"/>
                  </a:lnTo>
                  <a:cubicBezTo>
                    <a:pt x="13977" y="34186"/>
                    <a:pt x="18604" y="33997"/>
                    <a:pt x="20115" y="28897"/>
                  </a:cubicBezTo>
                  <a:cubicBezTo>
                    <a:pt x="21248" y="24365"/>
                    <a:pt x="11238" y="5667"/>
                    <a:pt x="11238" y="5667"/>
                  </a:cubicBezTo>
                  <a:cubicBezTo>
                    <a:pt x="11427" y="0"/>
                    <a:pt x="95" y="1134"/>
                    <a:pt x="0" y="6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857;p51">
              <a:extLst>
                <a:ext uri="{FF2B5EF4-FFF2-40B4-BE49-F238E27FC236}">
                  <a16:creationId xmlns:a16="http://schemas.microsoft.com/office/drawing/2014/main" id="{C4EF22B6-B6AC-78E6-803E-54543BE916DC}"/>
                </a:ext>
              </a:extLst>
            </p:cNvPr>
            <p:cNvSpPr/>
            <p:nvPr/>
          </p:nvSpPr>
          <p:spPr>
            <a:xfrm>
              <a:off x="1061674" y="3747461"/>
              <a:ext cx="640950" cy="381839"/>
            </a:xfrm>
            <a:custGeom>
              <a:avLst/>
              <a:gdLst/>
              <a:ahLst/>
              <a:cxnLst/>
              <a:rect l="l" t="t" r="r" b="b"/>
              <a:pathLst>
                <a:path w="39947" h="23798" extrusionOk="0">
                  <a:moveTo>
                    <a:pt x="4345" y="4533"/>
                  </a:moveTo>
                  <a:lnTo>
                    <a:pt x="1134" y="6233"/>
                  </a:lnTo>
                  <a:cubicBezTo>
                    <a:pt x="1" y="11332"/>
                    <a:pt x="662" y="15015"/>
                    <a:pt x="3023" y="17565"/>
                  </a:cubicBezTo>
                  <a:cubicBezTo>
                    <a:pt x="6517" y="21059"/>
                    <a:pt x="13599" y="23798"/>
                    <a:pt x="20210" y="22287"/>
                  </a:cubicBezTo>
                  <a:cubicBezTo>
                    <a:pt x="25120" y="21154"/>
                    <a:pt x="28897" y="15960"/>
                    <a:pt x="34564" y="11899"/>
                  </a:cubicBezTo>
                  <a:lnTo>
                    <a:pt x="39663" y="9255"/>
                  </a:lnTo>
                  <a:cubicBezTo>
                    <a:pt x="39946" y="4061"/>
                    <a:pt x="39569" y="2361"/>
                    <a:pt x="37208" y="1511"/>
                  </a:cubicBezTo>
                  <a:cubicBezTo>
                    <a:pt x="32580" y="0"/>
                    <a:pt x="23137" y="2267"/>
                    <a:pt x="17093" y="5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858;p51">
              <a:extLst>
                <a:ext uri="{FF2B5EF4-FFF2-40B4-BE49-F238E27FC236}">
                  <a16:creationId xmlns:a16="http://schemas.microsoft.com/office/drawing/2014/main" id="{CDDF0D50-AA58-724B-B691-DA987626AAD6}"/>
                </a:ext>
              </a:extLst>
            </p:cNvPr>
            <p:cNvSpPr/>
            <p:nvPr/>
          </p:nvSpPr>
          <p:spPr>
            <a:xfrm>
              <a:off x="1199821" y="3282284"/>
              <a:ext cx="14120" cy="18404"/>
            </a:xfrm>
            <a:custGeom>
              <a:avLst/>
              <a:gdLst/>
              <a:ahLst/>
              <a:cxnLst/>
              <a:rect l="l" t="t" r="r" b="b"/>
              <a:pathLst>
                <a:path w="880" h="1147" extrusionOk="0">
                  <a:moveTo>
                    <a:pt x="173" y="1"/>
                  </a:moveTo>
                  <a:cubicBezTo>
                    <a:pt x="79" y="1"/>
                    <a:pt x="79" y="662"/>
                    <a:pt x="79" y="662"/>
                  </a:cubicBezTo>
                  <a:cubicBezTo>
                    <a:pt x="79" y="748"/>
                    <a:pt x="0" y="1147"/>
                    <a:pt x="129" y="1147"/>
                  </a:cubicBezTo>
                  <a:cubicBezTo>
                    <a:pt x="141" y="1147"/>
                    <a:pt x="156" y="1143"/>
                    <a:pt x="173" y="1134"/>
                  </a:cubicBezTo>
                  <a:cubicBezTo>
                    <a:pt x="267" y="1134"/>
                    <a:pt x="173" y="851"/>
                    <a:pt x="456" y="662"/>
                  </a:cubicBezTo>
                  <a:cubicBezTo>
                    <a:pt x="512" y="606"/>
                    <a:pt x="560" y="591"/>
                    <a:pt x="602" y="591"/>
                  </a:cubicBezTo>
                  <a:cubicBezTo>
                    <a:pt x="647" y="591"/>
                    <a:pt x="684" y="608"/>
                    <a:pt x="719" y="608"/>
                  </a:cubicBezTo>
                  <a:cubicBezTo>
                    <a:pt x="761" y="608"/>
                    <a:pt x="797" y="583"/>
                    <a:pt x="834" y="473"/>
                  </a:cubicBezTo>
                  <a:cubicBezTo>
                    <a:pt x="871" y="362"/>
                    <a:pt x="879" y="324"/>
                    <a:pt x="864" y="324"/>
                  </a:cubicBezTo>
                  <a:cubicBezTo>
                    <a:pt x="840" y="324"/>
                    <a:pt x="760" y="416"/>
                    <a:pt x="645" y="473"/>
                  </a:cubicBezTo>
                  <a:cubicBezTo>
                    <a:pt x="551" y="473"/>
                    <a:pt x="551" y="473"/>
                    <a:pt x="456" y="284"/>
                  </a:cubicBezTo>
                  <a:cubicBezTo>
                    <a:pt x="362" y="1"/>
                    <a:pt x="267" y="1"/>
                    <a:pt x="173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859;p51">
              <a:extLst>
                <a:ext uri="{FF2B5EF4-FFF2-40B4-BE49-F238E27FC236}">
                  <a16:creationId xmlns:a16="http://schemas.microsoft.com/office/drawing/2014/main" id="{218EDBD1-1C21-646B-AE9B-0F7D891581E9}"/>
                </a:ext>
              </a:extLst>
            </p:cNvPr>
            <p:cNvSpPr/>
            <p:nvPr/>
          </p:nvSpPr>
          <p:spPr>
            <a:xfrm>
              <a:off x="746117" y="3417030"/>
              <a:ext cx="638318" cy="653176"/>
            </a:xfrm>
            <a:custGeom>
              <a:avLst/>
              <a:gdLst/>
              <a:ahLst/>
              <a:cxnLst/>
              <a:rect l="l" t="t" r="r" b="b"/>
              <a:pathLst>
                <a:path w="39783" h="40709" extrusionOk="0">
                  <a:moveTo>
                    <a:pt x="10767" y="0"/>
                  </a:moveTo>
                  <a:cubicBezTo>
                    <a:pt x="0" y="0"/>
                    <a:pt x="5314" y="12190"/>
                    <a:pt x="5314" y="12190"/>
                  </a:cubicBezTo>
                  <a:cubicBezTo>
                    <a:pt x="5314" y="12190"/>
                    <a:pt x="11452" y="30321"/>
                    <a:pt x="16174" y="35043"/>
                  </a:cubicBezTo>
                  <a:cubicBezTo>
                    <a:pt x="20895" y="39765"/>
                    <a:pt x="28733" y="40709"/>
                    <a:pt x="28733" y="40709"/>
                  </a:cubicBezTo>
                  <a:cubicBezTo>
                    <a:pt x="37232" y="40709"/>
                    <a:pt x="39782" y="34382"/>
                    <a:pt x="35721" y="29566"/>
                  </a:cubicBezTo>
                  <a:cubicBezTo>
                    <a:pt x="31755" y="24844"/>
                    <a:pt x="33077" y="20972"/>
                    <a:pt x="33738" y="19178"/>
                  </a:cubicBezTo>
                  <a:cubicBezTo>
                    <a:pt x="34399" y="17289"/>
                    <a:pt x="35438" y="9168"/>
                    <a:pt x="28733" y="6618"/>
                  </a:cubicBezTo>
                  <a:cubicBezTo>
                    <a:pt x="22123" y="4068"/>
                    <a:pt x="19479" y="1330"/>
                    <a:pt x="14474" y="385"/>
                  </a:cubicBezTo>
                  <a:cubicBezTo>
                    <a:pt x="13065" y="121"/>
                    <a:pt x="11837" y="0"/>
                    <a:pt x="10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860;p51">
              <a:extLst>
                <a:ext uri="{FF2B5EF4-FFF2-40B4-BE49-F238E27FC236}">
                  <a16:creationId xmlns:a16="http://schemas.microsoft.com/office/drawing/2014/main" id="{B9102C76-C1D9-C1C0-4C26-596B8E9EFEFC}"/>
                </a:ext>
              </a:extLst>
            </p:cNvPr>
            <p:cNvSpPr/>
            <p:nvPr/>
          </p:nvSpPr>
          <p:spPr>
            <a:xfrm>
              <a:off x="931372" y="3389866"/>
              <a:ext cx="180314" cy="153182"/>
            </a:xfrm>
            <a:custGeom>
              <a:avLst/>
              <a:gdLst/>
              <a:ahLst/>
              <a:cxnLst/>
              <a:rect l="l" t="t" r="r" b="b"/>
              <a:pathLst>
                <a:path w="11238" h="9547" extrusionOk="0">
                  <a:moveTo>
                    <a:pt x="4911" y="1"/>
                  </a:moveTo>
                  <a:cubicBezTo>
                    <a:pt x="4911" y="1"/>
                    <a:pt x="0" y="3684"/>
                    <a:pt x="1417" y="6611"/>
                  </a:cubicBezTo>
                  <a:cubicBezTo>
                    <a:pt x="2546" y="8870"/>
                    <a:pt x="4837" y="9546"/>
                    <a:pt x="6671" y="9546"/>
                  </a:cubicBezTo>
                  <a:cubicBezTo>
                    <a:pt x="7290" y="9546"/>
                    <a:pt x="7858" y="9469"/>
                    <a:pt x="8310" y="9350"/>
                  </a:cubicBezTo>
                  <a:cubicBezTo>
                    <a:pt x="9727" y="8972"/>
                    <a:pt x="11238" y="7650"/>
                    <a:pt x="11238" y="7650"/>
                  </a:cubicBezTo>
                  <a:lnTo>
                    <a:pt x="11144" y="2645"/>
                  </a:lnTo>
                  <a:lnTo>
                    <a:pt x="4911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861;p51">
              <a:extLst>
                <a:ext uri="{FF2B5EF4-FFF2-40B4-BE49-F238E27FC236}">
                  <a16:creationId xmlns:a16="http://schemas.microsoft.com/office/drawing/2014/main" id="{F5E0BEC0-429D-40CB-04D9-C9680814B4ED}"/>
                </a:ext>
              </a:extLst>
            </p:cNvPr>
            <p:cNvSpPr/>
            <p:nvPr/>
          </p:nvSpPr>
          <p:spPr>
            <a:xfrm>
              <a:off x="957124" y="3212584"/>
              <a:ext cx="265176" cy="248393"/>
            </a:xfrm>
            <a:custGeom>
              <a:avLst/>
              <a:gdLst/>
              <a:ahLst/>
              <a:cxnLst/>
              <a:rect l="l" t="t" r="r" b="b"/>
              <a:pathLst>
                <a:path w="16527" h="15481" extrusionOk="0">
                  <a:moveTo>
                    <a:pt x="14544" y="1"/>
                  </a:moveTo>
                  <a:lnTo>
                    <a:pt x="1" y="851"/>
                  </a:lnTo>
                  <a:cubicBezTo>
                    <a:pt x="1" y="851"/>
                    <a:pt x="3306" y="12844"/>
                    <a:pt x="4817" y="13694"/>
                  </a:cubicBezTo>
                  <a:cubicBezTo>
                    <a:pt x="5788" y="14277"/>
                    <a:pt x="9466" y="15480"/>
                    <a:pt x="12048" y="15480"/>
                  </a:cubicBezTo>
                  <a:cubicBezTo>
                    <a:pt x="13233" y="15480"/>
                    <a:pt x="14187" y="15227"/>
                    <a:pt x="14544" y="14544"/>
                  </a:cubicBezTo>
                  <a:cubicBezTo>
                    <a:pt x="15677" y="12372"/>
                    <a:pt x="15866" y="10294"/>
                    <a:pt x="15582" y="8406"/>
                  </a:cubicBezTo>
                  <a:cubicBezTo>
                    <a:pt x="15299" y="6517"/>
                    <a:pt x="16527" y="6517"/>
                    <a:pt x="16527" y="4439"/>
                  </a:cubicBezTo>
                  <a:cubicBezTo>
                    <a:pt x="16527" y="2362"/>
                    <a:pt x="14544" y="1"/>
                    <a:pt x="1454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862;p51">
              <a:extLst>
                <a:ext uri="{FF2B5EF4-FFF2-40B4-BE49-F238E27FC236}">
                  <a16:creationId xmlns:a16="http://schemas.microsoft.com/office/drawing/2014/main" id="{BA57D3BB-047C-BB53-A74F-7C9A1DE0C786}"/>
                </a:ext>
              </a:extLst>
            </p:cNvPr>
            <p:cNvSpPr/>
            <p:nvPr/>
          </p:nvSpPr>
          <p:spPr>
            <a:xfrm>
              <a:off x="899555" y="3135071"/>
              <a:ext cx="324269" cy="327623"/>
            </a:xfrm>
            <a:custGeom>
              <a:avLst/>
              <a:gdLst/>
              <a:ahLst/>
              <a:cxnLst/>
              <a:rect l="l" t="t" r="r" b="b"/>
              <a:pathLst>
                <a:path w="20210" h="20419" extrusionOk="0">
                  <a:moveTo>
                    <a:pt x="9789" y="1"/>
                  </a:moveTo>
                  <a:cubicBezTo>
                    <a:pt x="8830" y="1"/>
                    <a:pt x="7779" y="259"/>
                    <a:pt x="6611" y="960"/>
                  </a:cubicBezTo>
                  <a:cubicBezTo>
                    <a:pt x="6611" y="960"/>
                    <a:pt x="4627" y="1905"/>
                    <a:pt x="3778" y="3321"/>
                  </a:cubicBezTo>
                  <a:cubicBezTo>
                    <a:pt x="3683" y="3510"/>
                    <a:pt x="0" y="5871"/>
                    <a:pt x="567" y="9365"/>
                  </a:cubicBezTo>
                  <a:cubicBezTo>
                    <a:pt x="1133" y="12859"/>
                    <a:pt x="2739" y="18431"/>
                    <a:pt x="4627" y="19753"/>
                  </a:cubicBezTo>
                  <a:cubicBezTo>
                    <a:pt x="5313" y="20258"/>
                    <a:pt x="6275" y="20418"/>
                    <a:pt x="7229" y="20418"/>
                  </a:cubicBezTo>
                  <a:cubicBezTo>
                    <a:pt x="8768" y="20418"/>
                    <a:pt x="10285" y="20000"/>
                    <a:pt x="10577" y="19942"/>
                  </a:cubicBezTo>
                  <a:cubicBezTo>
                    <a:pt x="11049" y="19847"/>
                    <a:pt x="12843" y="15125"/>
                    <a:pt x="12843" y="15125"/>
                  </a:cubicBezTo>
                  <a:cubicBezTo>
                    <a:pt x="12843" y="15125"/>
                    <a:pt x="13599" y="14559"/>
                    <a:pt x="15015" y="14370"/>
                  </a:cubicBezTo>
                  <a:cubicBezTo>
                    <a:pt x="15015" y="14370"/>
                    <a:pt x="16526" y="10404"/>
                    <a:pt x="17659" y="9176"/>
                  </a:cubicBezTo>
                  <a:cubicBezTo>
                    <a:pt x="18793" y="8043"/>
                    <a:pt x="20209" y="7854"/>
                    <a:pt x="19831" y="5965"/>
                  </a:cubicBezTo>
                  <a:cubicBezTo>
                    <a:pt x="19454" y="4171"/>
                    <a:pt x="17187" y="2660"/>
                    <a:pt x="15110" y="1810"/>
                  </a:cubicBezTo>
                  <a:cubicBezTo>
                    <a:pt x="13610" y="1288"/>
                    <a:pt x="11929" y="1"/>
                    <a:pt x="9789" y="1"/>
                  </a:cubicBezTo>
                  <a:close/>
                </a:path>
              </a:pathLst>
            </a:custGeom>
            <a:solidFill>
              <a:srgbClr val="996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863;p51">
              <a:extLst>
                <a:ext uri="{FF2B5EF4-FFF2-40B4-BE49-F238E27FC236}">
                  <a16:creationId xmlns:a16="http://schemas.microsoft.com/office/drawing/2014/main" id="{39C7A0D3-35B3-F8FC-0C45-EAA01622CE2F}"/>
                </a:ext>
              </a:extLst>
            </p:cNvPr>
            <p:cNvSpPr/>
            <p:nvPr/>
          </p:nvSpPr>
          <p:spPr>
            <a:xfrm>
              <a:off x="1095015" y="3331141"/>
              <a:ext cx="48504" cy="72475"/>
            </a:xfrm>
            <a:custGeom>
              <a:avLst/>
              <a:gdLst/>
              <a:ahLst/>
              <a:cxnLst/>
              <a:rect l="l" t="t" r="r" b="b"/>
              <a:pathLst>
                <a:path w="3023" h="4517" extrusionOk="0">
                  <a:moveTo>
                    <a:pt x="1041" y="0"/>
                  </a:moveTo>
                  <a:cubicBezTo>
                    <a:pt x="977" y="0"/>
                    <a:pt x="913" y="22"/>
                    <a:pt x="850" y="72"/>
                  </a:cubicBezTo>
                  <a:cubicBezTo>
                    <a:pt x="378" y="450"/>
                    <a:pt x="0" y="1206"/>
                    <a:pt x="189" y="2244"/>
                  </a:cubicBezTo>
                  <a:cubicBezTo>
                    <a:pt x="378" y="3283"/>
                    <a:pt x="945" y="4511"/>
                    <a:pt x="1511" y="4511"/>
                  </a:cubicBezTo>
                  <a:cubicBezTo>
                    <a:pt x="1676" y="4511"/>
                    <a:pt x="1812" y="4517"/>
                    <a:pt x="1927" y="4517"/>
                  </a:cubicBezTo>
                  <a:cubicBezTo>
                    <a:pt x="2272" y="4517"/>
                    <a:pt x="2432" y="4464"/>
                    <a:pt x="2644" y="4039"/>
                  </a:cubicBezTo>
                  <a:cubicBezTo>
                    <a:pt x="3022" y="3566"/>
                    <a:pt x="2739" y="2905"/>
                    <a:pt x="2739" y="2905"/>
                  </a:cubicBezTo>
                  <a:lnTo>
                    <a:pt x="1889" y="1017"/>
                  </a:lnTo>
                  <a:cubicBezTo>
                    <a:pt x="1889" y="935"/>
                    <a:pt x="1463" y="0"/>
                    <a:pt x="1041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864;p51">
              <a:extLst>
                <a:ext uri="{FF2B5EF4-FFF2-40B4-BE49-F238E27FC236}">
                  <a16:creationId xmlns:a16="http://schemas.microsoft.com/office/drawing/2014/main" id="{229BC885-AE45-4D72-3510-2CD279450E47}"/>
                </a:ext>
              </a:extLst>
            </p:cNvPr>
            <p:cNvSpPr/>
            <p:nvPr/>
          </p:nvSpPr>
          <p:spPr>
            <a:xfrm>
              <a:off x="1168052" y="3473203"/>
              <a:ext cx="363355" cy="431097"/>
            </a:xfrm>
            <a:custGeom>
              <a:avLst/>
              <a:gdLst/>
              <a:ahLst/>
              <a:cxnLst/>
              <a:rect l="l" t="t" r="r" b="b"/>
              <a:pathLst>
                <a:path w="22646" h="26868" extrusionOk="0">
                  <a:moveTo>
                    <a:pt x="20851" y="1"/>
                  </a:moveTo>
                  <a:cubicBezTo>
                    <a:pt x="20851" y="1"/>
                    <a:pt x="20568" y="1323"/>
                    <a:pt x="20284" y="1984"/>
                  </a:cubicBezTo>
                  <a:cubicBezTo>
                    <a:pt x="19246" y="4722"/>
                    <a:pt x="18773" y="4534"/>
                    <a:pt x="18112" y="4817"/>
                  </a:cubicBezTo>
                  <a:cubicBezTo>
                    <a:pt x="17962" y="4867"/>
                    <a:pt x="17804" y="4887"/>
                    <a:pt x="17644" y="4887"/>
                  </a:cubicBezTo>
                  <a:cubicBezTo>
                    <a:pt x="16898" y="4887"/>
                    <a:pt x="16129" y="4439"/>
                    <a:pt x="16129" y="4439"/>
                  </a:cubicBezTo>
                  <a:lnTo>
                    <a:pt x="15752" y="8311"/>
                  </a:lnTo>
                  <a:cubicBezTo>
                    <a:pt x="15752" y="8311"/>
                    <a:pt x="16129" y="9539"/>
                    <a:pt x="16129" y="10861"/>
                  </a:cubicBezTo>
                  <a:cubicBezTo>
                    <a:pt x="16129" y="12277"/>
                    <a:pt x="14146" y="17754"/>
                    <a:pt x="14146" y="17754"/>
                  </a:cubicBezTo>
                  <a:cubicBezTo>
                    <a:pt x="14146" y="17754"/>
                    <a:pt x="12824" y="16810"/>
                    <a:pt x="8386" y="9350"/>
                  </a:cubicBezTo>
                  <a:cubicBezTo>
                    <a:pt x="6345" y="5889"/>
                    <a:pt x="5158" y="4971"/>
                    <a:pt x="4474" y="4971"/>
                  </a:cubicBezTo>
                  <a:cubicBezTo>
                    <a:pt x="3702" y="4971"/>
                    <a:pt x="3570" y="6139"/>
                    <a:pt x="3570" y="6139"/>
                  </a:cubicBezTo>
                  <a:cubicBezTo>
                    <a:pt x="1" y="11538"/>
                    <a:pt x="11329" y="26868"/>
                    <a:pt x="15987" y="26868"/>
                  </a:cubicBezTo>
                  <a:cubicBezTo>
                    <a:pt x="16136" y="26868"/>
                    <a:pt x="16278" y="26852"/>
                    <a:pt x="16413" y="26820"/>
                  </a:cubicBezTo>
                  <a:cubicBezTo>
                    <a:pt x="20851" y="25781"/>
                    <a:pt x="19623" y="15299"/>
                    <a:pt x="19529" y="12088"/>
                  </a:cubicBezTo>
                  <a:cubicBezTo>
                    <a:pt x="19529" y="9916"/>
                    <a:pt x="19812" y="9444"/>
                    <a:pt x="21512" y="7367"/>
                  </a:cubicBezTo>
                  <a:cubicBezTo>
                    <a:pt x="22173" y="6517"/>
                    <a:pt x="22645" y="2928"/>
                    <a:pt x="22173" y="1984"/>
                  </a:cubicBezTo>
                  <a:cubicBezTo>
                    <a:pt x="21701" y="1039"/>
                    <a:pt x="20851" y="1"/>
                    <a:pt x="2085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865;p51">
              <a:extLst>
                <a:ext uri="{FF2B5EF4-FFF2-40B4-BE49-F238E27FC236}">
                  <a16:creationId xmlns:a16="http://schemas.microsoft.com/office/drawing/2014/main" id="{A055ECDF-DFE5-4CC2-A27C-BA1A40F5ECBB}"/>
                </a:ext>
              </a:extLst>
            </p:cNvPr>
            <p:cNvSpPr/>
            <p:nvPr/>
          </p:nvSpPr>
          <p:spPr>
            <a:xfrm>
              <a:off x="1105621" y="3538137"/>
              <a:ext cx="268208" cy="242665"/>
            </a:xfrm>
            <a:custGeom>
              <a:avLst/>
              <a:gdLst/>
              <a:ahLst/>
              <a:cxnLst/>
              <a:rect l="l" t="t" r="r" b="b"/>
              <a:pathLst>
                <a:path w="16716" h="15124" extrusionOk="0">
                  <a:moveTo>
                    <a:pt x="7567" y="0"/>
                  </a:moveTo>
                  <a:cubicBezTo>
                    <a:pt x="6639" y="0"/>
                    <a:pt x="6138" y="392"/>
                    <a:pt x="6138" y="392"/>
                  </a:cubicBezTo>
                  <a:cubicBezTo>
                    <a:pt x="0" y="2281"/>
                    <a:pt x="6988" y="14180"/>
                    <a:pt x="6988" y="14180"/>
                  </a:cubicBezTo>
                  <a:cubicBezTo>
                    <a:pt x="6988" y="14180"/>
                    <a:pt x="7649" y="15124"/>
                    <a:pt x="10860" y="15124"/>
                  </a:cubicBezTo>
                  <a:cubicBezTo>
                    <a:pt x="14071" y="15124"/>
                    <a:pt x="16715" y="9363"/>
                    <a:pt x="16715" y="9363"/>
                  </a:cubicBezTo>
                  <a:cubicBezTo>
                    <a:pt x="16715" y="9363"/>
                    <a:pt x="15676" y="6058"/>
                    <a:pt x="11993" y="2375"/>
                  </a:cubicBezTo>
                  <a:cubicBezTo>
                    <a:pt x="10078" y="460"/>
                    <a:pt x="8572" y="0"/>
                    <a:pt x="7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866;p51">
              <a:extLst>
                <a:ext uri="{FF2B5EF4-FFF2-40B4-BE49-F238E27FC236}">
                  <a16:creationId xmlns:a16="http://schemas.microsoft.com/office/drawing/2014/main" id="{37D5E0D8-D890-84AE-8A24-EFEB87F94170}"/>
                </a:ext>
              </a:extLst>
            </p:cNvPr>
            <p:cNvSpPr/>
            <p:nvPr/>
          </p:nvSpPr>
          <p:spPr>
            <a:xfrm>
              <a:off x="1402598" y="3486842"/>
              <a:ext cx="53045" cy="157594"/>
            </a:xfrm>
            <a:custGeom>
              <a:avLst/>
              <a:gdLst/>
              <a:ahLst/>
              <a:cxnLst/>
              <a:rect l="l" t="t" r="r" b="b"/>
              <a:pathLst>
                <a:path w="3306" h="9822" extrusionOk="0">
                  <a:moveTo>
                    <a:pt x="1795" y="1"/>
                  </a:moveTo>
                  <a:cubicBezTo>
                    <a:pt x="1606" y="1"/>
                    <a:pt x="1228" y="378"/>
                    <a:pt x="1228" y="378"/>
                  </a:cubicBezTo>
                  <a:cubicBezTo>
                    <a:pt x="1228" y="378"/>
                    <a:pt x="850" y="3023"/>
                    <a:pt x="850" y="3589"/>
                  </a:cubicBezTo>
                  <a:cubicBezTo>
                    <a:pt x="850" y="4250"/>
                    <a:pt x="0" y="6044"/>
                    <a:pt x="284" y="6894"/>
                  </a:cubicBezTo>
                  <a:cubicBezTo>
                    <a:pt x="567" y="7839"/>
                    <a:pt x="2172" y="9822"/>
                    <a:pt x="2172" y="9822"/>
                  </a:cubicBezTo>
                  <a:lnTo>
                    <a:pt x="3306" y="5006"/>
                  </a:lnTo>
                  <a:cubicBezTo>
                    <a:pt x="3306" y="5006"/>
                    <a:pt x="2361" y="3684"/>
                    <a:pt x="2267" y="3306"/>
                  </a:cubicBezTo>
                  <a:cubicBezTo>
                    <a:pt x="2172" y="2928"/>
                    <a:pt x="2267" y="2456"/>
                    <a:pt x="2456" y="1417"/>
                  </a:cubicBezTo>
                  <a:cubicBezTo>
                    <a:pt x="2644" y="473"/>
                    <a:pt x="2172" y="1"/>
                    <a:pt x="1795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867;p51">
              <a:extLst>
                <a:ext uri="{FF2B5EF4-FFF2-40B4-BE49-F238E27FC236}">
                  <a16:creationId xmlns:a16="http://schemas.microsoft.com/office/drawing/2014/main" id="{0FF6FB69-5B96-3435-3758-C8CB79E51AE6}"/>
                </a:ext>
              </a:extLst>
            </p:cNvPr>
            <p:cNvSpPr/>
            <p:nvPr/>
          </p:nvSpPr>
          <p:spPr>
            <a:xfrm>
              <a:off x="713176" y="3574640"/>
              <a:ext cx="478815" cy="836506"/>
            </a:xfrm>
            <a:custGeom>
              <a:avLst/>
              <a:gdLst/>
              <a:ahLst/>
              <a:cxnLst/>
              <a:rect l="l" t="t" r="r" b="b"/>
              <a:pathLst>
                <a:path w="29842" h="52135" extrusionOk="0">
                  <a:moveTo>
                    <a:pt x="8426" y="1"/>
                  </a:moveTo>
                  <a:cubicBezTo>
                    <a:pt x="7866" y="1"/>
                    <a:pt x="7211" y="216"/>
                    <a:pt x="6422" y="667"/>
                  </a:cubicBezTo>
                  <a:lnTo>
                    <a:pt x="2834" y="2744"/>
                  </a:lnTo>
                  <a:cubicBezTo>
                    <a:pt x="2173" y="3122"/>
                    <a:pt x="1512" y="3972"/>
                    <a:pt x="945" y="4916"/>
                  </a:cubicBezTo>
                  <a:cubicBezTo>
                    <a:pt x="378" y="5955"/>
                    <a:pt x="1" y="6900"/>
                    <a:pt x="1" y="7655"/>
                  </a:cubicBezTo>
                  <a:lnTo>
                    <a:pt x="3495" y="38535"/>
                  </a:lnTo>
                  <a:cubicBezTo>
                    <a:pt x="3503" y="38527"/>
                    <a:pt x="3517" y="38523"/>
                    <a:pt x="3537" y="38523"/>
                  </a:cubicBezTo>
                  <a:cubicBezTo>
                    <a:pt x="4730" y="38523"/>
                    <a:pt x="27146" y="51714"/>
                    <a:pt x="27842" y="52124"/>
                  </a:cubicBezTo>
                  <a:lnTo>
                    <a:pt x="27842" y="52124"/>
                  </a:lnTo>
                  <a:cubicBezTo>
                    <a:pt x="27449" y="51435"/>
                    <a:pt x="29842" y="17183"/>
                    <a:pt x="29842" y="16437"/>
                  </a:cubicBezTo>
                  <a:cubicBezTo>
                    <a:pt x="29842" y="16437"/>
                    <a:pt x="9255" y="950"/>
                    <a:pt x="9444" y="289"/>
                  </a:cubicBezTo>
                  <a:cubicBezTo>
                    <a:pt x="9140" y="99"/>
                    <a:pt x="8804" y="1"/>
                    <a:pt x="8426" y="1"/>
                  </a:cubicBezTo>
                  <a:close/>
                  <a:moveTo>
                    <a:pt x="27842" y="52124"/>
                  </a:moveTo>
                  <a:cubicBezTo>
                    <a:pt x="27846" y="52131"/>
                    <a:pt x="27851" y="52134"/>
                    <a:pt x="27855" y="52134"/>
                  </a:cubicBezTo>
                  <a:cubicBezTo>
                    <a:pt x="27856" y="52134"/>
                    <a:pt x="27858" y="52134"/>
                    <a:pt x="27859" y="52134"/>
                  </a:cubicBezTo>
                  <a:cubicBezTo>
                    <a:pt x="27859" y="52134"/>
                    <a:pt x="27853" y="52130"/>
                    <a:pt x="27842" y="52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868;p51">
              <a:extLst>
                <a:ext uri="{FF2B5EF4-FFF2-40B4-BE49-F238E27FC236}">
                  <a16:creationId xmlns:a16="http://schemas.microsoft.com/office/drawing/2014/main" id="{0856ED80-57E1-98C2-242F-D6380576165A}"/>
                </a:ext>
              </a:extLst>
            </p:cNvPr>
            <p:cNvSpPr/>
            <p:nvPr/>
          </p:nvSpPr>
          <p:spPr>
            <a:xfrm>
              <a:off x="1138946" y="3949034"/>
              <a:ext cx="536400" cy="462096"/>
            </a:xfrm>
            <a:custGeom>
              <a:avLst/>
              <a:gdLst/>
              <a:ahLst/>
              <a:cxnLst/>
              <a:rect l="l" t="t" r="r" b="b"/>
              <a:pathLst>
                <a:path w="33431" h="28800" extrusionOk="0">
                  <a:moveTo>
                    <a:pt x="31425" y="0"/>
                  </a:moveTo>
                  <a:cubicBezTo>
                    <a:pt x="30969" y="0"/>
                    <a:pt x="30453" y="147"/>
                    <a:pt x="29936" y="469"/>
                  </a:cubicBezTo>
                  <a:lnTo>
                    <a:pt x="13505" y="9818"/>
                  </a:lnTo>
                  <a:lnTo>
                    <a:pt x="12749" y="10290"/>
                  </a:lnTo>
                  <a:lnTo>
                    <a:pt x="12655" y="10290"/>
                  </a:lnTo>
                  <a:lnTo>
                    <a:pt x="1323" y="16806"/>
                  </a:lnTo>
                  <a:cubicBezTo>
                    <a:pt x="945" y="16995"/>
                    <a:pt x="473" y="17279"/>
                    <a:pt x="1" y="17751"/>
                  </a:cubicBezTo>
                  <a:lnTo>
                    <a:pt x="1323" y="28800"/>
                  </a:lnTo>
                  <a:lnTo>
                    <a:pt x="29936" y="12462"/>
                  </a:lnTo>
                  <a:cubicBezTo>
                    <a:pt x="30503" y="12179"/>
                    <a:pt x="31070" y="11707"/>
                    <a:pt x="31542" y="11140"/>
                  </a:cubicBezTo>
                  <a:cubicBezTo>
                    <a:pt x="32675" y="9818"/>
                    <a:pt x="33430" y="8024"/>
                    <a:pt x="33430" y="6513"/>
                  </a:cubicBezTo>
                  <a:lnTo>
                    <a:pt x="33430" y="2452"/>
                  </a:lnTo>
                  <a:cubicBezTo>
                    <a:pt x="33430" y="1130"/>
                    <a:pt x="32864" y="280"/>
                    <a:pt x="32014" y="92"/>
                  </a:cubicBezTo>
                  <a:cubicBezTo>
                    <a:pt x="31835" y="32"/>
                    <a:pt x="31636" y="0"/>
                    <a:pt x="31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869;p51">
              <a:extLst>
                <a:ext uri="{FF2B5EF4-FFF2-40B4-BE49-F238E27FC236}">
                  <a16:creationId xmlns:a16="http://schemas.microsoft.com/office/drawing/2014/main" id="{DB035F13-BAFD-B1C2-4094-7635047E1D79}"/>
                </a:ext>
              </a:extLst>
            </p:cNvPr>
            <p:cNvSpPr/>
            <p:nvPr/>
          </p:nvSpPr>
          <p:spPr>
            <a:xfrm>
              <a:off x="1104097" y="3797152"/>
              <a:ext cx="237899" cy="436697"/>
            </a:xfrm>
            <a:custGeom>
              <a:avLst/>
              <a:gdLst/>
              <a:ahLst/>
              <a:cxnLst/>
              <a:rect l="l" t="t" r="r" b="b"/>
              <a:pathLst>
                <a:path w="14827" h="27217" extrusionOk="0">
                  <a:moveTo>
                    <a:pt x="14827" y="19756"/>
                  </a:moveTo>
                  <a:lnTo>
                    <a:pt x="14791" y="19777"/>
                  </a:lnTo>
                  <a:lnTo>
                    <a:pt x="14791" y="19777"/>
                  </a:lnTo>
                  <a:cubicBezTo>
                    <a:pt x="14803" y="19771"/>
                    <a:pt x="14815" y="19764"/>
                    <a:pt x="14827" y="19756"/>
                  </a:cubicBezTo>
                  <a:close/>
                  <a:moveTo>
                    <a:pt x="8667" y="0"/>
                  </a:moveTo>
                  <a:cubicBezTo>
                    <a:pt x="8081" y="0"/>
                    <a:pt x="7343" y="343"/>
                    <a:pt x="6422" y="870"/>
                  </a:cubicBezTo>
                  <a:lnTo>
                    <a:pt x="2834" y="2947"/>
                  </a:lnTo>
                  <a:cubicBezTo>
                    <a:pt x="2173" y="3325"/>
                    <a:pt x="1512" y="4175"/>
                    <a:pt x="945" y="5119"/>
                  </a:cubicBezTo>
                  <a:cubicBezTo>
                    <a:pt x="379" y="6063"/>
                    <a:pt x="1" y="7102"/>
                    <a:pt x="1" y="7858"/>
                  </a:cubicBezTo>
                  <a:lnTo>
                    <a:pt x="2173" y="27217"/>
                  </a:lnTo>
                  <a:cubicBezTo>
                    <a:pt x="2645" y="26745"/>
                    <a:pt x="3117" y="26461"/>
                    <a:pt x="3495" y="26272"/>
                  </a:cubicBezTo>
                  <a:lnTo>
                    <a:pt x="14791" y="19777"/>
                  </a:lnTo>
                  <a:lnTo>
                    <a:pt x="14791" y="19777"/>
                  </a:lnTo>
                  <a:cubicBezTo>
                    <a:pt x="14685" y="19836"/>
                    <a:pt x="14589" y="19864"/>
                    <a:pt x="14504" y="19864"/>
                  </a:cubicBezTo>
                  <a:cubicBezTo>
                    <a:pt x="14229" y="19864"/>
                    <a:pt x="14071" y="19564"/>
                    <a:pt x="14071" y="19001"/>
                  </a:cubicBezTo>
                  <a:cubicBezTo>
                    <a:pt x="14071" y="19001"/>
                    <a:pt x="9161" y="870"/>
                    <a:pt x="9350" y="209"/>
                  </a:cubicBezTo>
                  <a:cubicBezTo>
                    <a:pt x="9149" y="65"/>
                    <a:pt x="8923" y="0"/>
                    <a:pt x="8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870;p51">
              <a:extLst>
                <a:ext uri="{FF2B5EF4-FFF2-40B4-BE49-F238E27FC236}">
                  <a16:creationId xmlns:a16="http://schemas.microsoft.com/office/drawing/2014/main" id="{FC2D54CE-68A5-78C1-4294-4E4436EB1B40}"/>
                </a:ext>
              </a:extLst>
            </p:cNvPr>
            <p:cNvSpPr/>
            <p:nvPr/>
          </p:nvSpPr>
          <p:spPr>
            <a:xfrm>
              <a:off x="1660184" y="4498992"/>
              <a:ext cx="37882" cy="51537"/>
            </a:xfrm>
            <a:custGeom>
              <a:avLst/>
              <a:gdLst/>
              <a:ahLst/>
              <a:cxnLst/>
              <a:rect l="l" t="t" r="r" b="b"/>
              <a:pathLst>
                <a:path w="2361" h="3212" extrusionOk="0">
                  <a:moveTo>
                    <a:pt x="1794" y="1"/>
                  </a:moveTo>
                  <a:lnTo>
                    <a:pt x="0" y="2173"/>
                  </a:lnTo>
                  <a:lnTo>
                    <a:pt x="1794" y="3212"/>
                  </a:lnTo>
                  <a:lnTo>
                    <a:pt x="2361" y="1984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871;p51">
              <a:extLst>
                <a:ext uri="{FF2B5EF4-FFF2-40B4-BE49-F238E27FC236}">
                  <a16:creationId xmlns:a16="http://schemas.microsoft.com/office/drawing/2014/main" id="{348BA627-A19E-B883-A576-6E34FC80C40F}"/>
                </a:ext>
              </a:extLst>
            </p:cNvPr>
            <p:cNvSpPr/>
            <p:nvPr/>
          </p:nvSpPr>
          <p:spPr>
            <a:xfrm>
              <a:off x="1172288" y="4786888"/>
              <a:ext cx="43947" cy="45472"/>
            </a:xfrm>
            <a:custGeom>
              <a:avLst/>
              <a:gdLst/>
              <a:ahLst/>
              <a:cxnLst/>
              <a:rect l="l" t="t" r="r" b="b"/>
              <a:pathLst>
                <a:path w="2739" h="2834" extrusionOk="0">
                  <a:moveTo>
                    <a:pt x="2361" y="0"/>
                  </a:moveTo>
                  <a:lnTo>
                    <a:pt x="0" y="1795"/>
                  </a:lnTo>
                  <a:lnTo>
                    <a:pt x="1795" y="2833"/>
                  </a:lnTo>
                  <a:lnTo>
                    <a:pt x="2739" y="1606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872;p51">
              <a:extLst>
                <a:ext uri="{FF2B5EF4-FFF2-40B4-BE49-F238E27FC236}">
                  <a16:creationId xmlns:a16="http://schemas.microsoft.com/office/drawing/2014/main" id="{2BC9D920-A36F-5335-36D4-35111EDA4FD3}"/>
                </a:ext>
              </a:extLst>
            </p:cNvPr>
            <p:cNvSpPr/>
            <p:nvPr/>
          </p:nvSpPr>
          <p:spPr>
            <a:xfrm>
              <a:off x="1599566" y="3797457"/>
              <a:ext cx="89419" cy="736401"/>
            </a:xfrm>
            <a:custGeom>
              <a:avLst/>
              <a:gdLst/>
              <a:ahLst/>
              <a:cxnLst/>
              <a:rect l="l" t="t" r="r" b="b"/>
              <a:pathLst>
                <a:path w="5573" h="45896" extrusionOk="0">
                  <a:moveTo>
                    <a:pt x="3400" y="1"/>
                  </a:moveTo>
                  <a:lnTo>
                    <a:pt x="1701" y="945"/>
                  </a:lnTo>
                  <a:cubicBezTo>
                    <a:pt x="1606" y="1795"/>
                    <a:pt x="1512" y="2645"/>
                    <a:pt x="1417" y="3495"/>
                  </a:cubicBezTo>
                  <a:cubicBezTo>
                    <a:pt x="1" y="18888"/>
                    <a:pt x="756" y="33242"/>
                    <a:pt x="3778" y="45896"/>
                  </a:cubicBezTo>
                  <a:lnTo>
                    <a:pt x="5572" y="44857"/>
                  </a:lnTo>
                  <a:cubicBezTo>
                    <a:pt x="2551" y="32203"/>
                    <a:pt x="2173" y="18132"/>
                    <a:pt x="3589" y="2645"/>
                  </a:cubicBezTo>
                  <a:cubicBezTo>
                    <a:pt x="3589" y="1795"/>
                    <a:pt x="3306" y="756"/>
                    <a:pt x="3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873;p51">
              <a:extLst>
                <a:ext uri="{FF2B5EF4-FFF2-40B4-BE49-F238E27FC236}">
                  <a16:creationId xmlns:a16="http://schemas.microsoft.com/office/drawing/2014/main" id="{CDBC4105-9241-1629-2116-861A2154A5DB}"/>
                </a:ext>
              </a:extLst>
            </p:cNvPr>
            <p:cNvSpPr/>
            <p:nvPr/>
          </p:nvSpPr>
          <p:spPr>
            <a:xfrm>
              <a:off x="1251069" y="3797457"/>
              <a:ext cx="431851" cy="260635"/>
            </a:xfrm>
            <a:custGeom>
              <a:avLst/>
              <a:gdLst/>
              <a:ahLst/>
              <a:cxnLst/>
              <a:rect l="l" t="t" r="r" b="b"/>
              <a:pathLst>
                <a:path w="26915" h="16244" extrusionOk="0">
                  <a:moveTo>
                    <a:pt x="25120" y="1"/>
                  </a:moveTo>
                  <a:cubicBezTo>
                    <a:pt x="24176" y="473"/>
                    <a:pt x="1" y="14166"/>
                    <a:pt x="1" y="14166"/>
                  </a:cubicBezTo>
                  <a:lnTo>
                    <a:pt x="568" y="16243"/>
                  </a:lnTo>
                  <a:cubicBezTo>
                    <a:pt x="568" y="16243"/>
                    <a:pt x="19738" y="5100"/>
                    <a:pt x="26915" y="1039"/>
                  </a:cubicBezTo>
                  <a:cubicBezTo>
                    <a:pt x="26348" y="662"/>
                    <a:pt x="25687" y="284"/>
                    <a:pt x="25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874;p51">
              <a:extLst>
                <a:ext uri="{FF2B5EF4-FFF2-40B4-BE49-F238E27FC236}">
                  <a16:creationId xmlns:a16="http://schemas.microsoft.com/office/drawing/2014/main" id="{B9AB62E1-73A4-7EF8-70CE-66F79DF691A6}"/>
                </a:ext>
              </a:extLst>
            </p:cNvPr>
            <p:cNvSpPr/>
            <p:nvPr/>
          </p:nvSpPr>
          <p:spPr>
            <a:xfrm>
              <a:off x="1172288" y="3847469"/>
              <a:ext cx="104565" cy="968219"/>
            </a:xfrm>
            <a:custGeom>
              <a:avLst/>
              <a:gdLst/>
              <a:ahLst/>
              <a:cxnLst/>
              <a:rect l="l" t="t" r="r" b="b"/>
              <a:pathLst>
                <a:path w="6517" h="60344" extrusionOk="0">
                  <a:moveTo>
                    <a:pt x="1795" y="0"/>
                  </a:moveTo>
                  <a:cubicBezTo>
                    <a:pt x="1228" y="283"/>
                    <a:pt x="567" y="661"/>
                    <a:pt x="0" y="1039"/>
                  </a:cubicBezTo>
                  <a:cubicBezTo>
                    <a:pt x="4061" y="18226"/>
                    <a:pt x="4061" y="38529"/>
                    <a:pt x="0" y="60344"/>
                  </a:cubicBezTo>
                  <a:cubicBezTo>
                    <a:pt x="567" y="60060"/>
                    <a:pt x="1795" y="59966"/>
                    <a:pt x="2456" y="59588"/>
                  </a:cubicBezTo>
                  <a:cubicBezTo>
                    <a:pt x="6516" y="37774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875;p51">
              <a:extLst>
                <a:ext uri="{FF2B5EF4-FFF2-40B4-BE49-F238E27FC236}">
                  <a16:creationId xmlns:a16="http://schemas.microsoft.com/office/drawing/2014/main" id="{2D1FD5D8-A0A0-A911-C3B9-1E7BB3B3592C}"/>
                </a:ext>
              </a:extLst>
            </p:cNvPr>
            <p:cNvSpPr/>
            <p:nvPr/>
          </p:nvSpPr>
          <p:spPr>
            <a:xfrm>
              <a:off x="1628367" y="3812619"/>
              <a:ext cx="89403" cy="737910"/>
            </a:xfrm>
            <a:custGeom>
              <a:avLst/>
              <a:gdLst/>
              <a:ahLst/>
              <a:cxnLst/>
              <a:rect l="l" t="t" r="r" b="b"/>
              <a:pathLst>
                <a:path w="5572" h="45990" extrusionOk="0">
                  <a:moveTo>
                    <a:pt x="3400" y="0"/>
                  </a:moveTo>
                  <a:lnTo>
                    <a:pt x="1605" y="1039"/>
                  </a:lnTo>
                  <a:cubicBezTo>
                    <a:pt x="1511" y="1889"/>
                    <a:pt x="1511" y="2739"/>
                    <a:pt x="1417" y="3589"/>
                  </a:cubicBezTo>
                  <a:cubicBezTo>
                    <a:pt x="0" y="18981"/>
                    <a:pt x="756" y="33335"/>
                    <a:pt x="3777" y="45990"/>
                  </a:cubicBezTo>
                  <a:lnTo>
                    <a:pt x="5572" y="44951"/>
                  </a:lnTo>
                  <a:cubicBezTo>
                    <a:pt x="2550" y="32297"/>
                    <a:pt x="1794" y="17943"/>
                    <a:pt x="3211" y="2550"/>
                  </a:cubicBezTo>
                  <a:cubicBezTo>
                    <a:pt x="3211" y="1700"/>
                    <a:pt x="3305" y="850"/>
                    <a:pt x="3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876;p51">
              <a:extLst>
                <a:ext uri="{FF2B5EF4-FFF2-40B4-BE49-F238E27FC236}">
                  <a16:creationId xmlns:a16="http://schemas.microsoft.com/office/drawing/2014/main" id="{E48D5CDD-00AB-3F35-1710-0636E09031C0}"/>
                </a:ext>
              </a:extLst>
            </p:cNvPr>
            <p:cNvSpPr/>
            <p:nvPr/>
          </p:nvSpPr>
          <p:spPr>
            <a:xfrm>
              <a:off x="1246528" y="3812619"/>
              <a:ext cx="436392" cy="290928"/>
            </a:xfrm>
            <a:custGeom>
              <a:avLst/>
              <a:gdLst/>
              <a:ahLst/>
              <a:cxnLst/>
              <a:rect l="l" t="t" r="r" b="b"/>
              <a:pathLst>
                <a:path w="27198" h="18132" extrusionOk="0">
                  <a:moveTo>
                    <a:pt x="27198" y="0"/>
                  </a:moveTo>
                  <a:lnTo>
                    <a:pt x="1" y="15771"/>
                  </a:lnTo>
                  <a:lnTo>
                    <a:pt x="1" y="18131"/>
                  </a:lnTo>
                  <a:lnTo>
                    <a:pt x="27009" y="2550"/>
                  </a:lnTo>
                  <a:cubicBezTo>
                    <a:pt x="27009" y="1700"/>
                    <a:pt x="27103" y="850"/>
                    <a:pt x="27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877;p51">
              <a:extLst>
                <a:ext uri="{FF2B5EF4-FFF2-40B4-BE49-F238E27FC236}">
                  <a16:creationId xmlns:a16="http://schemas.microsoft.com/office/drawing/2014/main" id="{15DAB40B-32DC-F035-DD93-CBA72864B233}"/>
                </a:ext>
              </a:extLst>
            </p:cNvPr>
            <p:cNvSpPr/>
            <p:nvPr/>
          </p:nvSpPr>
          <p:spPr>
            <a:xfrm>
              <a:off x="1201073" y="3862616"/>
              <a:ext cx="93960" cy="969744"/>
            </a:xfrm>
            <a:custGeom>
              <a:avLst/>
              <a:gdLst/>
              <a:ahLst/>
              <a:cxnLst/>
              <a:rect l="l" t="t" r="r" b="b"/>
              <a:pathLst>
                <a:path w="5856" h="60439" extrusionOk="0">
                  <a:moveTo>
                    <a:pt x="1795" y="0"/>
                  </a:moveTo>
                  <a:cubicBezTo>
                    <a:pt x="1228" y="378"/>
                    <a:pt x="567" y="661"/>
                    <a:pt x="1" y="1039"/>
                  </a:cubicBezTo>
                  <a:cubicBezTo>
                    <a:pt x="4061" y="18226"/>
                    <a:pt x="4061" y="38530"/>
                    <a:pt x="1" y="60438"/>
                  </a:cubicBezTo>
                  <a:cubicBezTo>
                    <a:pt x="567" y="60061"/>
                    <a:pt x="1228" y="59777"/>
                    <a:pt x="1795" y="59400"/>
                  </a:cubicBezTo>
                  <a:cubicBezTo>
                    <a:pt x="5855" y="37491"/>
                    <a:pt x="5855" y="17187"/>
                    <a:pt x="1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878;p51">
              <a:extLst>
                <a:ext uri="{FF2B5EF4-FFF2-40B4-BE49-F238E27FC236}">
                  <a16:creationId xmlns:a16="http://schemas.microsoft.com/office/drawing/2014/main" id="{B97554B0-A767-A8B9-10F1-792937D1A711}"/>
                </a:ext>
              </a:extLst>
            </p:cNvPr>
            <p:cNvSpPr/>
            <p:nvPr/>
          </p:nvSpPr>
          <p:spPr>
            <a:xfrm>
              <a:off x="1172288" y="3847469"/>
              <a:ext cx="57586" cy="31833"/>
            </a:xfrm>
            <a:custGeom>
              <a:avLst/>
              <a:gdLst/>
              <a:ahLst/>
              <a:cxnLst/>
              <a:rect l="l" t="t" r="r" b="b"/>
              <a:pathLst>
                <a:path w="3589" h="1984" extrusionOk="0">
                  <a:moveTo>
                    <a:pt x="1795" y="0"/>
                  </a:moveTo>
                  <a:lnTo>
                    <a:pt x="0" y="1039"/>
                  </a:lnTo>
                  <a:lnTo>
                    <a:pt x="1795" y="1983"/>
                  </a:lnTo>
                  <a:lnTo>
                    <a:pt x="3589" y="944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879;p51">
              <a:extLst>
                <a:ext uri="{FF2B5EF4-FFF2-40B4-BE49-F238E27FC236}">
                  <a16:creationId xmlns:a16="http://schemas.microsoft.com/office/drawing/2014/main" id="{2992E559-50FF-41DC-BE1B-713D99BFBEF9}"/>
                </a:ext>
              </a:extLst>
            </p:cNvPr>
            <p:cNvSpPr/>
            <p:nvPr/>
          </p:nvSpPr>
          <p:spPr>
            <a:xfrm>
              <a:off x="728339" y="3575089"/>
              <a:ext cx="525779" cy="311786"/>
            </a:xfrm>
            <a:custGeom>
              <a:avLst/>
              <a:gdLst/>
              <a:ahLst/>
              <a:cxnLst/>
              <a:rect l="l" t="t" r="r" b="b"/>
              <a:pathLst>
                <a:path w="32769" h="19432" extrusionOk="0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rgbClr val="39B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880;p51">
              <a:extLst>
                <a:ext uri="{FF2B5EF4-FFF2-40B4-BE49-F238E27FC236}">
                  <a16:creationId xmlns:a16="http://schemas.microsoft.com/office/drawing/2014/main" id="{8B520B5B-7937-185D-61FC-FD2CAB784F3D}"/>
                </a:ext>
              </a:extLst>
            </p:cNvPr>
            <p:cNvSpPr/>
            <p:nvPr/>
          </p:nvSpPr>
          <p:spPr>
            <a:xfrm>
              <a:off x="728339" y="3575089"/>
              <a:ext cx="525779" cy="311786"/>
            </a:xfrm>
            <a:custGeom>
              <a:avLst/>
              <a:gdLst/>
              <a:ahLst/>
              <a:cxnLst/>
              <a:rect l="l" t="t" r="r" b="b"/>
              <a:pathLst>
                <a:path w="32769" h="19432" extrusionOk="0">
                  <a:moveTo>
                    <a:pt x="7309" y="0"/>
                  </a:moveTo>
                  <a:cubicBezTo>
                    <a:pt x="7033" y="0"/>
                    <a:pt x="6797" y="52"/>
                    <a:pt x="6610" y="167"/>
                  </a:cubicBezTo>
                  <a:cubicBezTo>
                    <a:pt x="6610" y="167"/>
                    <a:pt x="2361" y="2244"/>
                    <a:pt x="1228" y="3189"/>
                  </a:cubicBezTo>
                  <a:cubicBezTo>
                    <a:pt x="850" y="3661"/>
                    <a:pt x="0" y="4888"/>
                    <a:pt x="0" y="4888"/>
                  </a:cubicBezTo>
                  <a:cubicBezTo>
                    <a:pt x="281" y="4888"/>
                    <a:pt x="613" y="4211"/>
                    <a:pt x="1347" y="4211"/>
                  </a:cubicBezTo>
                  <a:cubicBezTo>
                    <a:pt x="1600" y="4211"/>
                    <a:pt x="1902" y="4292"/>
                    <a:pt x="2267" y="4511"/>
                  </a:cubicBezTo>
                  <a:lnTo>
                    <a:pt x="21814" y="16409"/>
                  </a:lnTo>
                  <a:cubicBezTo>
                    <a:pt x="22759" y="16976"/>
                    <a:pt x="23609" y="18204"/>
                    <a:pt x="24081" y="19431"/>
                  </a:cubicBezTo>
                  <a:cubicBezTo>
                    <a:pt x="24742" y="18109"/>
                    <a:pt x="25686" y="17070"/>
                    <a:pt x="27008" y="16409"/>
                  </a:cubicBezTo>
                  <a:lnTo>
                    <a:pt x="30597" y="14237"/>
                  </a:lnTo>
                  <a:cubicBezTo>
                    <a:pt x="30904" y="14062"/>
                    <a:pt x="31211" y="13988"/>
                    <a:pt x="31509" y="13988"/>
                  </a:cubicBezTo>
                  <a:cubicBezTo>
                    <a:pt x="31852" y="13988"/>
                    <a:pt x="32182" y="14086"/>
                    <a:pt x="32485" y="14237"/>
                  </a:cubicBezTo>
                  <a:lnTo>
                    <a:pt x="32769" y="14049"/>
                  </a:lnTo>
                  <a:lnTo>
                    <a:pt x="13599" y="2811"/>
                  </a:lnTo>
                  <a:cubicBezTo>
                    <a:pt x="11596" y="1609"/>
                    <a:pt x="8847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oogle Shape;2154;p58"/>
          <p:cNvGrpSpPr/>
          <p:nvPr/>
        </p:nvGrpSpPr>
        <p:grpSpPr>
          <a:xfrm>
            <a:off x="7610211" y="904786"/>
            <a:ext cx="662065" cy="520814"/>
            <a:chOff x="7508350" y="913340"/>
            <a:chExt cx="662065" cy="520814"/>
          </a:xfrm>
        </p:grpSpPr>
        <p:sp>
          <p:nvSpPr>
            <p:cNvPr id="2155" name="Google Shape;2155;p58"/>
            <p:cNvSpPr/>
            <p:nvPr/>
          </p:nvSpPr>
          <p:spPr>
            <a:xfrm flipH="1">
              <a:off x="7914815" y="91334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 flipH="1">
              <a:off x="7508350" y="1276953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2206;p61">
            <a:extLst>
              <a:ext uri="{FF2B5EF4-FFF2-40B4-BE49-F238E27FC236}">
                <a16:creationId xmlns:a16="http://schemas.microsoft.com/office/drawing/2014/main" id="{6E9A3F44-96EB-28A6-D048-B3CA68D77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/>
              <a:t>Благодарю </a:t>
            </a:r>
            <a:br>
              <a:rPr lang="ru-RU" sz="8000" dirty="0"/>
            </a:br>
            <a:r>
              <a:rPr lang="ru-RU" sz="8000" dirty="0"/>
              <a:t>за внимание!</a:t>
            </a:r>
            <a:endParaRPr sz="8000" dirty="0"/>
          </a:p>
        </p:txBody>
      </p:sp>
      <p:pic>
        <p:nvPicPr>
          <p:cNvPr id="187" name="Рисунок 25">
            <a:extLst>
              <a:ext uri="{FF2B5EF4-FFF2-40B4-BE49-F238E27FC236}">
                <a16:creationId xmlns:a16="http://schemas.microsoft.com/office/drawing/2014/main" id="{8E5B5814-CA6C-0A4F-972E-FF7257E1D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36" y="2743200"/>
            <a:ext cx="2301127" cy="2339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Заголовок 1">
            <a:extLst>
              <a:ext uri="{FF2B5EF4-FFF2-40B4-BE49-F238E27FC236}">
                <a16:creationId xmlns:a16="http://schemas.microsoft.com/office/drawing/2014/main" id="{3A62353B-C1F5-B91F-C536-31D0A60D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723" y="114235"/>
            <a:ext cx="5753802" cy="823070"/>
          </a:xfrm>
        </p:spPr>
        <p:txBody>
          <a:bodyPr/>
          <a:lstStyle/>
          <a:p>
            <a:r>
              <a:rPr lang="ru-RU" sz="3600" dirty="0"/>
              <a:t>Цели и задачи работы</a:t>
            </a:r>
          </a:p>
        </p:txBody>
      </p:sp>
      <p:sp>
        <p:nvSpPr>
          <p:cNvPr id="132" name="Объект 2">
            <a:extLst>
              <a:ext uri="{FF2B5EF4-FFF2-40B4-BE49-F238E27FC236}">
                <a16:creationId xmlns:a16="http://schemas.microsoft.com/office/drawing/2014/main" id="{6D1391DA-4365-55F5-53CC-819A6F69D6C3}"/>
              </a:ext>
            </a:extLst>
          </p:cNvPr>
          <p:cNvSpPr txBox="1">
            <a:spLocks/>
          </p:cNvSpPr>
          <p:nvPr/>
        </p:nvSpPr>
        <p:spPr>
          <a:xfrm>
            <a:off x="1120723" y="937305"/>
            <a:ext cx="8090959" cy="393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ru-RU" sz="1800" dirty="0"/>
              <a:t>Цели:</a:t>
            </a:r>
          </a:p>
          <a:p>
            <a:pPr marL="0" indent="0">
              <a:buNone/>
            </a:pPr>
            <a:r>
              <a:rPr lang="ru-RU" sz="1800" dirty="0"/>
              <a:t>Разработать мобильное приложение для </a:t>
            </a:r>
          </a:p>
          <a:p>
            <a:pPr marL="342900">
              <a:buFont typeface="+mj-lt"/>
              <a:buAutoNum type="arabicParenR"/>
            </a:pPr>
            <a:r>
              <a:rPr lang="ru-RU" sz="1800" dirty="0"/>
              <a:t>Функциональной диагностики</a:t>
            </a:r>
            <a:r>
              <a:rPr lang="en-US" sz="1800" dirty="0"/>
              <a:t>;</a:t>
            </a:r>
            <a:endParaRPr lang="ru-RU" sz="1800" dirty="0"/>
          </a:p>
          <a:p>
            <a:pPr marL="342900">
              <a:buFont typeface="+mj-lt"/>
              <a:buAutoNum type="arabicParenR"/>
            </a:pPr>
            <a:r>
              <a:rPr lang="ru-RU" sz="1800" dirty="0"/>
              <a:t>Анализа симптомов заболеваний</a:t>
            </a:r>
            <a:r>
              <a:rPr lang="en-US" sz="1800" dirty="0"/>
              <a:t>;</a:t>
            </a:r>
            <a:endParaRPr lang="ru-RU" sz="1800" dirty="0"/>
          </a:p>
          <a:p>
            <a:pPr marL="342900">
              <a:buFont typeface="+mj-lt"/>
              <a:buAutoNum type="arabicParenR"/>
            </a:pPr>
            <a:r>
              <a:rPr lang="ru-RU" sz="1800" dirty="0"/>
              <a:t>Рекомендаций пациенту</a:t>
            </a:r>
            <a:r>
              <a:rPr lang="en-US" sz="1800" dirty="0"/>
              <a:t>.</a:t>
            </a:r>
          </a:p>
          <a:p>
            <a:pPr marL="342900">
              <a:buFont typeface="+mj-lt"/>
              <a:buAutoNum type="arabicParenR"/>
            </a:pPr>
            <a:endParaRPr lang="ru-RU" sz="1800" dirty="0"/>
          </a:p>
          <a:p>
            <a:pPr marL="0" indent="0">
              <a:buFont typeface="Roboto"/>
              <a:buNone/>
            </a:pPr>
            <a:r>
              <a:rPr lang="ru-RU" sz="1800" dirty="0"/>
              <a:t>Задачи: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Исследовать предметную область;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Составить техническое задание;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Разработать структурную схему приложения;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Спроектировать и реализовать ИС;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Создать максимально понятный для пользователя интерфейс;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Провести анализ информационной безопасности проекта.</a:t>
            </a:r>
          </a:p>
          <a:p>
            <a:endParaRPr lang="ru-RU" sz="1800" dirty="0"/>
          </a:p>
        </p:txBody>
      </p:sp>
      <p:grpSp>
        <p:nvGrpSpPr>
          <p:cNvPr id="8" name="Google Shape;596;p37">
            <a:extLst>
              <a:ext uri="{FF2B5EF4-FFF2-40B4-BE49-F238E27FC236}">
                <a16:creationId xmlns:a16="http://schemas.microsoft.com/office/drawing/2014/main" id="{CE3F9488-F277-C2A4-11CB-923A0F0EF65A}"/>
              </a:ext>
            </a:extLst>
          </p:cNvPr>
          <p:cNvGrpSpPr/>
          <p:nvPr/>
        </p:nvGrpSpPr>
        <p:grpSpPr>
          <a:xfrm>
            <a:off x="-258368" y="1630496"/>
            <a:ext cx="1379091" cy="3513004"/>
            <a:chOff x="306861" y="1339755"/>
            <a:chExt cx="1378240" cy="3487893"/>
          </a:xfrm>
        </p:grpSpPr>
        <p:grpSp>
          <p:nvGrpSpPr>
            <p:cNvPr id="9" name="Google Shape;597;p37">
              <a:extLst>
                <a:ext uri="{FF2B5EF4-FFF2-40B4-BE49-F238E27FC236}">
                  <a16:creationId xmlns:a16="http://schemas.microsoft.com/office/drawing/2014/main" id="{8332C452-4BC7-F403-4E48-B88DE3B77CE2}"/>
                </a:ext>
              </a:extLst>
            </p:cNvPr>
            <p:cNvGrpSpPr/>
            <p:nvPr/>
          </p:nvGrpSpPr>
          <p:grpSpPr>
            <a:xfrm>
              <a:off x="562446" y="2018737"/>
              <a:ext cx="1122645" cy="2808910"/>
              <a:chOff x="553863" y="1859436"/>
              <a:chExt cx="1182852" cy="2959551"/>
            </a:xfrm>
          </p:grpSpPr>
          <p:sp>
            <p:nvSpPr>
              <p:cNvPr id="13" name="Google Shape;598;p37">
                <a:extLst>
                  <a:ext uri="{FF2B5EF4-FFF2-40B4-BE49-F238E27FC236}">
                    <a16:creationId xmlns:a16="http://schemas.microsoft.com/office/drawing/2014/main" id="{0D67A038-A9B0-EF08-6ED4-F506E5E4BAEA}"/>
                  </a:ext>
                </a:extLst>
              </p:cNvPr>
              <p:cNvSpPr/>
              <p:nvPr/>
            </p:nvSpPr>
            <p:spPr>
              <a:xfrm flipH="1">
                <a:off x="776673" y="1859436"/>
                <a:ext cx="489576" cy="317042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18666" extrusionOk="0">
                    <a:moveTo>
                      <a:pt x="14563" y="1"/>
                    </a:moveTo>
                    <a:cubicBezTo>
                      <a:pt x="8777" y="1"/>
                      <a:pt x="3262" y="3623"/>
                      <a:pt x="2636" y="5499"/>
                    </a:cubicBezTo>
                    <a:cubicBezTo>
                      <a:pt x="1964" y="7420"/>
                      <a:pt x="0" y="13119"/>
                      <a:pt x="2889" y="13119"/>
                    </a:cubicBezTo>
                    <a:cubicBezTo>
                      <a:pt x="2901" y="13119"/>
                      <a:pt x="2913" y="13119"/>
                      <a:pt x="2926" y="13119"/>
                    </a:cubicBezTo>
                    <a:cubicBezTo>
                      <a:pt x="5916" y="13119"/>
                      <a:pt x="7652" y="18665"/>
                      <a:pt x="7652" y="18665"/>
                    </a:cubicBezTo>
                    <a:cubicBezTo>
                      <a:pt x="7652" y="18665"/>
                      <a:pt x="28824" y="11962"/>
                      <a:pt x="24532" y="5451"/>
                    </a:cubicBezTo>
                    <a:cubicBezTo>
                      <a:pt x="21838" y="1391"/>
                      <a:pt x="18149" y="1"/>
                      <a:pt x="14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9;p37">
                <a:extLst>
                  <a:ext uri="{FF2B5EF4-FFF2-40B4-BE49-F238E27FC236}">
                    <a16:creationId xmlns:a16="http://schemas.microsoft.com/office/drawing/2014/main" id="{7F626F6E-F70F-D864-B009-88B1662465CA}"/>
                  </a:ext>
                </a:extLst>
              </p:cNvPr>
              <p:cNvSpPr/>
              <p:nvPr/>
            </p:nvSpPr>
            <p:spPr>
              <a:xfrm flipH="1">
                <a:off x="1504888" y="2606062"/>
                <a:ext cx="165485" cy="111201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6547" extrusionOk="0">
                    <a:moveTo>
                      <a:pt x="7221" y="0"/>
                    </a:moveTo>
                    <a:cubicBezTo>
                      <a:pt x="5254" y="0"/>
                      <a:pt x="2135" y="1730"/>
                      <a:pt x="1833" y="3499"/>
                    </a:cubicBezTo>
                    <a:cubicBezTo>
                      <a:pt x="1496" y="5428"/>
                      <a:pt x="0" y="4608"/>
                      <a:pt x="1544" y="6152"/>
                    </a:cubicBezTo>
                    <a:cubicBezTo>
                      <a:pt x="1834" y="6433"/>
                      <a:pt x="2304" y="6547"/>
                      <a:pt x="2877" y="6547"/>
                    </a:cubicBezTo>
                    <a:cubicBezTo>
                      <a:pt x="5353" y="6547"/>
                      <a:pt x="9742" y="4416"/>
                      <a:pt x="9742" y="4416"/>
                    </a:cubicBezTo>
                    <a:cubicBezTo>
                      <a:pt x="9742" y="4416"/>
                      <a:pt x="9694" y="606"/>
                      <a:pt x="7862" y="75"/>
                    </a:cubicBezTo>
                    <a:cubicBezTo>
                      <a:pt x="7668" y="24"/>
                      <a:pt x="7453" y="0"/>
                      <a:pt x="7221" y="0"/>
                    </a:cubicBezTo>
                    <a:close/>
                  </a:path>
                </a:pathLst>
              </a:custGeom>
              <a:solidFill>
                <a:srgbClr val="DFF1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0;p37">
                <a:extLst>
                  <a:ext uri="{FF2B5EF4-FFF2-40B4-BE49-F238E27FC236}">
                    <a16:creationId xmlns:a16="http://schemas.microsoft.com/office/drawing/2014/main" id="{352E008F-2E77-0413-C36A-5B8171745DC3}"/>
                  </a:ext>
                </a:extLst>
              </p:cNvPr>
              <p:cNvSpPr/>
              <p:nvPr/>
            </p:nvSpPr>
            <p:spPr>
              <a:xfrm flipH="1">
                <a:off x="1202690" y="2613060"/>
                <a:ext cx="415249" cy="393831"/>
              </a:xfrm>
              <a:custGeom>
                <a:avLst/>
                <a:gdLst/>
                <a:ahLst/>
                <a:cxnLst/>
                <a:rect l="l" t="t" r="r" b="b"/>
                <a:pathLst>
                  <a:path w="24448" h="23187" extrusionOk="0">
                    <a:moveTo>
                      <a:pt x="1881" y="1"/>
                    </a:moveTo>
                    <a:lnTo>
                      <a:pt x="0" y="5113"/>
                    </a:lnTo>
                    <a:cubicBezTo>
                      <a:pt x="0" y="5113"/>
                      <a:pt x="12010" y="23187"/>
                      <a:pt x="16662" y="23187"/>
                    </a:cubicBezTo>
                    <a:cubicBezTo>
                      <a:pt x="17141" y="23187"/>
                      <a:pt x="17542" y="22995"/>
                      <a:pt x="17844" y="22571"/>
                    </a:cubicBezTo>
                    <a:cubicBezTo>
                      <a:pt x="21124" y="18038"/>
                      <a:pt x="22040" y="16302"/>
                      <a:pt x="23728" y="11238"/>
                    </a:cubicBezTo>
                    <a:cubicBezTo>
                      <a:pt x="24447" y="9100"/>
                      <a:pt x="23607" y="8487"/>
                      <a:pt x="22406" y="8487"/>
                    </a:cubicBezTo>
                    <a:cubicBezTo>
                      <a:pt x="20790" y="8487"/>
                      <a:pt x="18519" y="9598"/>
                      <a:pt x="18519" y="9598"/>
                    </a:cubicBezTo>
                    <a:cubicBezTo>
                      <a:pt x="18519" y="9598"/>
                      <a:pt x="17932" y="9821"/>
                      <a:pt x="16665" y="9821"/>
                    </a:cubicBezTo>
                    <a:cubicBezTo>
                      <a:pt x="15364" y="9821"/>
                      <a:pt x="13347" y="9586"/>
                      <a:pt x="10514" y="8633"/>
                    </a:cubicBezTo>
                    <a:cubicBezTo>
                      <a:pt x="5980" y="7138"/>
                      <a:pt x="1881" y="1"/>
                      <a:pt x="1881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1;p37">
                <a:extLst>
                  <a:ext uri="{FF2B5EF4-FFF2-40B4-BE49-F238E27FC236}">
                    <a16:creationId xmlns:a16="http://schemas.microsoft.com/office/drawing/2014/main" id="{27E9BFDE-96CC-0470-193E-35AB008E4EC2}"/>
                  </a:ext>
                </a:extLst>
              </p:cNvPr>
              <p:cNvSpPr/>
              <p:nvPr/>
            </p:nvSpPr>
            <p:spPr>
              <a:xfrm flipH="1">
                <a:off x="1516352" y="2487728"/>
                <a:ext cx="220363" cy="222011"/>
              </a:xfrm>
              <a:custGeom>
                <a:avLst/>
                <a:gdLst/>
                <a:ahLst/>
                <a:cxnLst/>
                <a:rect l="l" t="t" r="r" b="b"/>
                <a:pathLst>
                  <a:path w="12974" h="13071" extrusionOk="0">
                    <a:moveTo>
                      <a:pt x="4775" y="483"/>
                    </a:moveTo>
                    <a:cubicBezTo>
                      <a:pt x="4775" y="483"/>
                      <a:pt x="0" y="2026"/>
                      <a:pt x="3135" y="8730"/>
                    </a:cubicBezTo>
                    <a:cubicBezTo>
                      <a:pt x="3472" y="9453"/>
                      <a:pt x="4292" y="10129"/>
                      <a:pt x="5305" y="11141"/>
                    </a:cubicBezTo>
                    <a:cubicBezTo>
                      <a:pt x="5643" y="11479"/>
                      <a:pt x="8392" y="13071"/>
                      <a:pt x="8392" y="13071"/>
                    </a:cubicBezTo>
                    <a:cubicBezTo>
                      <a:pt x="8392" y="13071"/>
                      <a:pt x="11430" y="10707"/>
                      <a:pt x="11816" y="8007"/>
                    </a:cubicBezTo>
                    <a:cubicBezTo>
                      <a:pt x="12973" y="1"/>
                      <a:pt x="7379" y="5258"/>
                      <a:pt x="4775" y="483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2;p37">
                <a:extLst>
                  <a:ext uri="{FF2B5EF4-FFF2-40B4-BE49-F238E27FC236}">
                    <a16:creationId xmlns:a16="http://schemas.microsoft.com/office/drawing/2014/main" id="{7A512B4C-0BFB-A734-D67B-4E0173CE24DF}"/>
                  </a:ext>
                </a:extLst>
              </p:cNvPr>
              <p:cNvSpPr/>
              <p:nvPr/>
            </p:nvSpPr>
            <p:spPr>
              <a:xfrm flipH="1">
                <a:off x="1110887" y="2252757"/>
                <a:ext cx="544743" cy="776877"/>
              </a:xfrm>
              <a:custGeom>
                <a:avLst/>
                <a:gdLst/>
                <a:ahLst/>
                <a:cxnLst/>
                <a:rect l="l" t="t" r="r" b="b"/>
                <a:pathLst>
                  <a:path w="32072" h="45739" extrusionOk="0">
                    <a:moveTo>
                      <a:pt x="1" y="26085"/>
                    </a:moveTo>
                    <a:lnTo>
                      <a:pt x="1" y="26085"/>
                    </a:lnTo>
                    <a:cubicBezTo>
                      <a:pt x="1" y="26085"/>
                      <a:pt x="10" y="26099"/>
                      <a:pt x="30" y="26124"/>
                    </a:cubicBezTo>
                    <a:lnTo>
                      <a:pt x="30" y="26124"/>
                    </a:lnTo>
                    <a:cubicBezTo>
                      <a:pt x="11" y="26098"/>
                      <a:pt x="1" y="26085"/>
                      <a:pt x="1" y="26085"/>
                    </a:cubicBezTo>
                    <a:close/>
                    <a:moveTo>
                      <a:pt x="24936" y="1"/>
                    </a:moveTo>
                    <a:cubicBezTo>
                      <a:pt x="24732" y="1"/>
                      <a:pt x="24522" y="30"/>
                      <a:pt x="24307" y="90"/>
                    </a:cubicBezTo>
                    <a:cubicBezTo>
                      <a:pt x="18279" y="1730"/>
                      <a:pt x="18327" y="6504"/>
                      <a:pt x="17700" y="14317"/>
                    </a:cubicBezTo>
                    <a:cubicBezTo>
                      <a:pt x="17073" y="22130"/>
                      <a:pt x="18279" y="22660"/>
                      <a:pt x="16494" y="25892"/>
                    </a:cubicBezTo>
                    <a:cubicBezTo>
                      <a:pt x="16195" y="26434"/>
                      <a:pt x="15739" y="26660"/>
                      <a:pt x="15187" y="26660"/>
                    </a:cubicBezTo>
                    <a:cubicBezTo>
                      <a:pt x="12455" y="26660"/>
                      <a:pt x="7379" y="21117"/>
                      <a:pt x="7379" y="21117"/>
                    </a:cubicBezTo>
                    <a:cubicBezTo>
                      <a:pt x="7379" y="21117"/>
                      <a:pt x="7283" y="24686"/>
                      <a:pt x="5064" y="25747"/>
                    </a:cubicBezTo>
                    <a:cubicBezTo>
                      <a:pt x="3536" y="26475"/>
                      <a:pt x="2440" y="26702"/>
                      <a:pt x="1667" y="26702"/>
                    </a:cubicBezTo>
                    <a:cubicBezTo>
                      <a:pt x="589" y="26702"/>
                      <a:pt x="142" y="26260"/>
                      <a:pt x="30" y="26124"/>
                    </a:cubicBezTo>
                    <a:lnTo>
                      <a:pt x="30" y="26124"/>
                    </a:lnTo>
                    <a:cubicBezTo>
                      <a:pt x="763" y="27094"/>
                      <a:pt x="14908" y="45738"/>
                      <a:pt x="19723" y="45738"/>
                    </a:cubicBezTo>
                    <a:cubicBezTo>
                      <a:pt x="20277" y="45738"/>
                      <a:pt x="20707" y="45491"/>
                      <a:pt x="20980" y="44942"/>
                    </a:cubicBezTo>
                    <a:cubicBezTo>
                      <a:pt x="23680" y="39540"/>
                      <a:pt x="32072" y="23770"/>
                      <a:pt x="32072" y="22516"/>
                    </a:cubicBezTo>
                    <a:cubicBezTo>
                      <a:pt x="32072" y="21260"/>
                      <a:pt x="30457" y="1"/>
                      <a:pt x="2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3;p37">
                <a:extLst>
                  <a:ext uri="{FF2B5EF4-FFF2-40B4-BE49-F238E27FC236}">
                    <a16:creationId xmlns:a16="http://schemas.microsoft.com/office/drawing/2014/main" id="{6A286A7F-9C17-0210-8F0F-4E0BE20086FC}"/>
                  </a:ext>
                </a:extLst>
              </p:cNvPr>
              <p:cNvSpPr/>
              <p:nvPr/>
            </p:nvSpPr>
            <p:spPr>
              <a:xfrm flipH="1">
                <a:off x="741446" y="4645366"/>
                <a:ext cx="74564" cy="55728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81" extrusionOk="0">
                    <a:moveTo>
                      <a:pt x="1" y="1"/>
                    </a:moveTo>
                    <a:lnTo>
                      <a:pt x="1" y="724"/>
                    </a:lnTo>
                    <a:lnTo>
                      <a:pt x="4390" y="3280"/>
                    </a:lnTo>
                    <a:lnTo>
                      <a:pt x="4390" y="164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4;p37">
                <a:extLst>
                  <a:ext uri="{FF2B5EF4-FFF2-40B4-BE49-F238E27FC236}">
                    <a16:creationId xmlns:a16="http://schemas.microsoft.com/office/drawing/2014/main" id="{19F5B54C-36ED-ACE8-3415-89FAEDB19757}"/>
                  </a:ext>
                </a:extLst>
              </p:cNvPr>
              <p:cNvSpPr/>
              <p:nvPr/>
            </p:nvSpPr>
            <p:spPr>
              <a:xfrm flipH="1">
                <a:off x="688198" y="4629078"/>
                <a:ext cx="53265" cy="72016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40" extrusionOk="0">
                    <a:moveTo>
                      <a:pt x="2223" y="1"/>
                    </a:moveTo>
                    <a:cubicBezTo>
                      <a:pt x="2175" y="1"/>
                      <a:pt x="2125" y="14"/>
                      <a:pt x="2074" y="44"/>
                    </a:cubicBezTo>
                    <a:lnTo>
                      <a:pt x="1" y="2600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8"/>
                      <a:pt x="2991" y="2310"/>
                      <a:pt x="3087" y="1924"/>
                    </a:cubicBezTo>
                    <a:cubicBezTo>
                      <a:pt x="3135" y="1635"/>
                      <a:pt x="3135" y="1298"/>
                      <a:pt x="3087" y="1008"/>
                    </a:cubicBezTo>
                    <a:cubicBezTo>
                      <a:pt x="3087" y="1066"/>
                      <a:pt x="3081" y="1091"/>
                      <a:pt x="3069" y="1091"/>
                    </a:cubicBezTo>
                    <a:cubicBezTo>
                      <a:pt x="2989" y="1091"/>
                      <a:pt x="2659" y="1"/>
                      <a:pt x="2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5;p37">
                <a:extLst>
                  <a:ext uri="{FF2B5EF4-FFF2-40B4-BE49-F238E27FC236}">
                    <a16:creationId xmlns:a16="http://schemas.microsoft.com/office/drawing/2014/main" id="{59E5E6F8-C5C6-EBBE-A86A-5B5A79AE1711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81738" cy="285841"/>
              </a:xfrm>
              <a:custGeom>
                <a:avLst/>
                <a:gdLst/>
                <a:ahLst/>
                <a:cxnLst/>
                <a:rect l="l" t="t" r="r" b="b"/>
                <a:pathLst>
                  <a:path w="22475" h="16829" extrusionOk="0">
                    <a:moveTo>
                      <a:pt x="21413" y="1"/>
                    </a:moveTo>
                    <a:cubicBezTo>
                      <a:pt x="21413" y="1"/>
                      <a:pt x="21172" y="1689"/>
                      <a:pt x="20545" y="2798"/>
                    </a:cubicBezTo>
                    <a:cubicBezTo>
                      <a:pt x="19870" y="3955"/>
                      <a:pt x="15723" y="6222"/>
                      <a:pt x="15723" y="6222"/>
                    </a:cubicBezTo>
                    <a:cubicBezTo>
                      <a:pt x="15723" y="6222"/>
                      <a:pt x="12732" y="3762"/>
                      <a:pt x="11479" y="3039"/>
                    </a:cubicBezTo>
                    <a:cubicBezTo>
                      <a:pt x="11332" y="2955"/>
                      <a:pt x="11178" y="2916"/>
                      <a:pt x="11020" y="2916"/>
                    </a:cubicBezTo>
                    <a:cubicBezTo>
                      <a:pt x="9822" y="2916"/>
                      <a:pt x="8350" y="5115"/>
                      <a:pt x="7669" y="6222"/>
                    </a:cubicBezTo>
                    <a:cubicBezTo>
                      <a:pt x="6897" y="7476"/>
                      <a:pt x="3907" y="10611"/>
                      <a:pt x="2267" y="11575"/>
                    </a:cubicBezTo>
                    <a:cubicBezTo>
                      <a:pt x="1013" y="12299"/>
                      <a:pt x="0" y="15144"/>
                      <a:pt x="193" y="15916"/>
                    </a:cubicBezTo>
                    <a:cubicBezTo>
                      <a:pt x="301" y="16403"/>
                      <a:pt x="1986" y="16829"/>
                      <a:pt x="4159" y="16829"/>
                    </a:cubicBezTo>
                    <a:cubicBezTo>
                      <a:pt x="5862" y="16829"/>
                      <a:pt x="7866" y="16567"/>
                      <a:pt x="9646" y="15868"/>
                    </a:cubicBezTo>
                    <a:cubicBezTo>
                      <a:pt x="12395" y="14807"/>
                      <a:pt x="16880" y="10514"/>
                      <a:pt x="18037" y="9309"/>
                    </a:cubicBezTo>
                    <a:cubicBezTo>
                      <a:pt x="19243" y="8151"/>
                      <a:pt x="22426" y="6704"/>
                      <a:pt x="22474" y="6704"/>
                    </a:cubicBezTo>
                    <a:lnTo>
                      <a:pt x="22474" y="4631"/>
                    </a:lnTo>
                    <a:cubicBezTo>
                      <a:pt x="22474" y="2750"/>
                      <a:pt x="21413" y="1"/>
                      <a:pt x="21413" y="1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6;p37">
                <a:extLst>
                  <a:ext uri="{FF2B5EF4-FFF2-40B4-BE49-F238E27FC236}">
                    <a16:creationId xmlns:a16="http://schemas.microsoft.com/office/drawing/2014/main" id="{C103C4B9-AE78-F075-2FDC-B0762AE83872}"/>
                  </a:ext>
                </a:extLst>
              </p:cNvPr>
              <p:cNvSpPr/>
              <p:nvPr/>
            </p:nvSpPr>
            <p:spPr>
              <a:xfrm flipH="1">
                <a:off x="688198" y="4533146"/>
                <a:ext cx="374366" cy="276448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16276" extrusionOk="0">
                    <a:moveTo>
                      <a:pt x="20979" y="1"/>
                    </a:moveTo>
                    <a:cubicBezTo>
                      <a:pt x="20979" y="1"/>
                      <a:pt x="20979" y="49"/>
                      <a:pt x="20979" y="145"/>
                    </a:cubicBezTo>
                    <a:cubicBezTo>
                      <a:pt x="20883" y="579"/>
                      <a:pt x="20642" y="1882"/>
                      <a:pt x="20111" y="2798"/>
                    </a:cubicBezTo>
                    <a:cubicBezTo>
                      <a:pt x="19436" y="3955"/>
                      <a:pt x="15289" y="6222"/>
                      <a:pt x="15289" y="6222"/>
                    </a:cubicBezTo>
                    <a:cubicBezTo>
                      <a:pt x="15289" y="6222"/>
                      <a:pt x="13359" y="4631"/>
                      <a:pt x="11961" y="3618"/>
                    </a:cubicBezTo>
                    <a:cubicBezTo>
                      <a:pt x="11816" y="3570"/>
                      <a:pt x="11720" y="3473"/>
                      <a:pt x="11623" y="3377"/>
                    </a:cubicBezTo>
                    <a:cubicBezTo>
                      <a:pt x="11382" y="3280"/>
                      <a:pt x="11237" y="3136"/>
                      <a:pt x="11045" y="3039"/>
                    </a:cubicBezTo>
                    <a:cubicBezTo>
                      <a:pt x="10898" y="2966"/>
                      <a:pt x="10747" y="2933"/>
                      <a:pt x="10594" y="2933"/>
                    </a:cubicBezTo>
                    <a:cubicBezTo>
                      <a:pt x="10240" y="2933"/>
                      <a:pt x="9871" y="3108"/>
                      <a:pt x="9501" y="3377"/>
                    </a:cubicBezTo>
                    <a:cubicBezTo>
                      <a:pt x="8585" y="4100"/>
                      <a:pt x="7717" y="5402"/>
                      <a:pt x="7235" y="6222"/>
                    </a:cubicBezTo>
                    <a:cubicBezTo>
                      <a:pt x="6897" y="6704"/>
                      <a:pt x="6222" y="7572"/>
                      <a:pt x="5354" y="8489"/>
                    </a:cubicBezTo>
                    <a:cubicBezTo>
                      <a:pt x="4196" y="9743"/>
                      <a:pt x="2798" y="11045"/>
                      <a:pt x="1833" y="11575"/>
                    </a:cubicBezTo>
                    <a:cubicBezTo>
                      <a:pt x="820" y="12154"/>
                      <a:pt x="386" y="13553"/>
                      <a:pt x="97" y="14807"/>
                    </a:cubicBezTo>
                    <a:cubicBezTo>
                      <a:pt x="0" y="15289"/>
                      <a:pt x="338" y="15819"/>
                      <a:pt x="820" y="15964"/>
                    </a:cubicBezTo>
                    <a:cubicBezTo>
                      <a:pt x="1504" y="16145"/>
                      <a:pt x="2439" y="16276"/>
                      <a:pt x="3562" y="16276"/>
                    </a:cubicBezTo>
                    <a:cubicBezTo>
                      <a:pt x="5134" y="16276"/>
                      <a:pt x="7075" y="16020"/>
                      <a:pt x="9212" y="15289"/>
                    </a:cubicBezTo>
                    <a:cubicBezTo>
                      <a:pt x="11141" y="14662"/>
                      <a:pt x="13890" y="12492"/>
                      <a:pt x="15771" y="10659"/>
                    </a:cubicBezTo>
                    <a:cubicBezTo>
                      <a:pt x="16591" y="9839"/>
                      <a:pt x="17266" y="9116"/>
                      <a:pt x="17603" y="8778"/>
                    </a:cubicBezTo>
                    <a:cubicBezTo>
                      <a:pt x="18182" y="8199"/>
                      <a:pt x="19243" y="7572"/>
                      <a:pt x="20160" y="7042"/>
                    </a:cubicBezTo>
                    <a:cubicBezTo>
                      <a:pt x="21172" y="6511"/>
                      <a:pt x="21992" y="6126"/>
                      <a:pt x="22040" y="6126"/>
                    </a:cubicBezTo>
                    <a:lnTo>
                      <a:pt x="22040" y="4631"/>
                    </a:lnTo>
                    <a:cubicBezTo>
                      <a:pt x="22040" y="4004"/>
                      <a:pt x="21896" y="3280"/>
                      <a:pt x="21751" y="2557"/>
                    </a:cubicBezTo>
                    <a:cubicBezTo>
                      <a:pt x="21413" y="1206"/>
                      <a:pt x="20979" y="1"/>
                      <a:pt x="20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7;p37">
                <a:extLst>
                  <a:ext uri="{FF2B5EF4-FFF2-40B4-BE49-F238E27FC236}">
                    <a16:creationId xmlns:a16="http://schemas.microsoft.com/office/drawing/2014/main" id="{3E8817A2-78C8-C064-2B71-0ADAE128C0DA}"/>
                  </a:ext>
                </a:extLst>
              </p:cNvPr>
              <p:cNvSpPr/>
              <p:nvPr/>
            </p:nvSpPr>
            <p:spPr>
              <a:xfrm flipH="1">
                <a:off x="1069103" y="4456969"/>
                <a:ext cx="7456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232" extrusionOk="0">
                    <a:moveTo>
                      <a:pt x="1" y="1"/>
                    </a:moveTo>
                    <a:lnTo>
                      <a:pt x="1" y="676"/>
                    </a:lnTo>
                    <a:lnTo>
                      <a:pt x="4390" y="3232"/>
                    </a:lnTo>
                    <a:lnTo>
                      <a:pt x="4390" y="15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8;p37">
                <a:extLst>
                  <a:ext uri="{FF2B5EF4-FFF2-40B4-BE49-F238E27FC236}">
                    <a16:creationId xmlns:a16="http://schemas.microsoft.com/office/drawing/2014/main" id="{B42FC7FC-9CCE-681A-CCBA-F15377BDFC5F}"/>
                  </a:ext>
                </a:extLst>
              </p:cNvPr>
              <p:cNvSpPr/>
              <p:nvPr/>
            </p:nvSpPr>
            <p:spPr>
              <a:xfrm flipH="1">
                <a:off x="1015855" y="4439865"/>
                <a:ext cx="53265" cy="71999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4239" extrusionOk="0">
                    <a:moveTo>
                      <a:pt x="2222" y="0"/>
                    </a:moveTo>
                    <a:cubicBezTo>
                      <a:pt x="2174" y="0"/>
                      <a:pt x="2125" y="13"/>
                      <a:pt x="2074" y="43"/>
                    </a:cubicBezTo>
                    <a:lnTo>
                      <a:pt x="1" y="2599"/>
                    </a:lnTo>
                    <a:lnTo>
                      <a:pt x="1" y="4239"/>
                    </a:lnTo>
                    <a:lnTo>
                      <a:pt x="2219" y="2937"/>
                    </a:lnTo>
                    <a:cubicBezTo>
                      <a:pt x="2701" y="2647"/>
                      <a:pt x="2991" y="2310"/>
                      <a:pt x="3087" y="1924"/>
                    </a:cubicBezTo>
                    <a:cubicBezTo>
                      <a:pt x="3135" y="1634"/>
                      <a:pt x="3135" y="1297"/>
                      <a:pt x="3087" y="1056"/>
                    </a:cubicBezTo>
                    <a:cubicBezTo>
                      <a:pt x="3087" y="1103"/>
                      <a:pt x="3082" y="1124"/>
                      <a:pt x="3072" y="1124"/>
                    </a:cubicBezTo>
                    <a:cubicBezTo>
                      <a:pt x="2998" y="1124"/>
                      <a:pt x="2665" y="0"/>
                      <a:pt x="2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9;p37">
                <a:extLst>
                  <a:ext uri="{FF2B5EF4-FFF2-40B4-BE49-F238E27FC236}">
                    <a16:creationId xmlns:a16="http://schemas.microsoft.com/office/drawing/2014/main" id="{D1AF9787-191A-AF42-7A9C-2C09DB1D2C0B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5742" cy="299581"/>
              </a:xfrm>
              <a:custGeom>
                <a:avLst/>
                <a:gdLst/>
                <a:ahLst/>
                <a:cxnLst/>
                <a:rect l="l" t="t" r="r" b="b"/>
                <a:pathLst>
                  <a:path w="22122" h="17638" extrusionOk="0">
                    <a:moveTo>
                      <a:pt x="21060" y="0"/>
                    </a:moveTo>
                    <a:cubicBezTo>
                      <a:pt x="21060" y="0"/>
                      <a:pt x="20819" y="1688"/>
                      <a:pt x="20192" y="2797"/>
                    </a:cubicBezTo>
                    <a:cubicBezTo>
                      <a:pt x="19517" y="3955"/>
                      <a:pt x="15369" y="6221"/>
                      <a:pt x="15369" y="6221"/>
                    </a:cubicBezTo>
                    <a:cubicBezTo>
                      <a:pt x="15369" y="6221"/>
                      <a:pt x="12379" y="3762"/>
                      <a:pt x="11125" y="3038"/>
                    </a:cubicBezTo>
                    <a:cubicBezTo>
                      <a:pt x="10979" y="2954"/>
                      <a:pt x="10825" y="2915"/>
                      <a:pt x="10667" y="2915"/>
                    </a:cubicBezTo>
                    <a:cubicBezTo>
                      <a:pt x="9469" y="2915"/>
                      <a:pt x="7997" y="5114"/>
                      <a:pt x="7315" y="6221"/>
                    </a:cubicBezTo>
                    <a:cubicBezTo>
                      <a:pt x="6544" y="7475"/>
                      <a:pt x="5049" y="10610"/>
                      <a:pt x="3409" y="11575"/>
                    </a:cubicBezTo>
                    <a:cubicBezTo>
                      <a:pt x="2155" y="12298"/>
                      <a:pt x="274" y="14227"/>
                      <a:pt x="33" y="15626"/>
                    </a:cubicBezTo>
                    <a:cubicBezTo>
                      <a:pt x="1" y="15851"/>
                      <a:pt x="354" y="17637"/>
                      <a:pt x="3101" y="17637"/>
                    </a:cubicBezTo>
                    <a:cubicBezTo>
                      <a:pt x="4478" y="17637"/>
                      <a:pt x="6458" y="17188"/>
                      <a:pt x="9293" y="15867"/>
                    </a:cubicBezTo>
                    <a:cubicBezTo>
                      <a:pt x="11994" y="14613"/>
                      <a:pt x="16865" y="8826"/>
                      <a:pt x="18456" y="8536"/>
                    </a:cubicBezTo>
                    <a:cubicBezTo>
                      <a:pt x="19999" y="8247"/>
                      <a:pt x="22073" y="6704"/>
                      <a:pt x="22121" y="6704"/>
                    </a:cubicBezTo>
                    <a:lnTo>
                      <a:pt x="22121" y="4678"/>
                    </a:lnTo>
                    <a:cubicBezTo>
                      <a:pt x="22121" y="2749"/>
                      <a:pt x="21060" y="0"/>
                      <a:pt x="21060" y="0"/>
                    </a:cubicBezTo>
                    <a:close/>
                  </a:path>
                </a:pathLst>
              </a:custGeom>
              <a:solidFill>
                <a:srgbClr val="1113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10;p37">
                <a:extLst>
                  <a:ext uri="{FF2B5EF4-FFF2-40B4-BE49-F238E27FC236}">
                    <a16:creationId xmlns:a16="http://schemas.microsoft.com/office/drawing/2014/main" id="{04FEBF55-083C-40EA-FF67-90838712CCC3}"/>
                  </a:ext>
                </a:extLst>
              </p:cNvPr>
              <p:cNvSpPr/>
              <p:nvPr/>
            </p:nvSpPr>
            <p:spPr>
              <a:xfrm flipH="1">
                <a:off x="1015855" y="4343934"/>
                <a:ext cx="376014" cy="292295"/>
              </a:xfrm>
              <a:custGeom>
                <a:avLst/>
                <a:gdLst/>
                <a:ahLst/>
                <a:cxnLst/>
                <a:rect l="l" t="t" r="r" b="b"/>
                <a:pathLst>
                  <a:path w="22138" h="17209" extrusionOk="0">
                    <a:moveTo>
                      <a:pt x="21076" y="0"/>
                    </a:moveTo>
                    <a:cubicBezTo>
                      <a:pt x="21076" y="0"/>
                      <a:pt x="21076" y="48"/>
                      <a:pt x="21076" y="145"/>
                    </a:cubicBezTo>
                    <a:cubicBezTo>
                      <a:pt x="20980" y="579"/>
                      <a:pt x="20739" y="1881"/>
                      <a:pt x="20208" y="2797"/>
                    </a:cubicBezTo>
                    <a:cubicBezTo>
                      <a:pt x="19533" y="3955"/>
                      <a:pt x="15385" y="6221"/>
                      <a:pt x="15385" y="6221"/>
                    </a:cubicBezTo>
                    <a:cubicBezTo>
                      <a:pt x="15385" y="6221"/>
                      <a:pt x="13456" y="4630"/>
                      <a:pt x="12058" y="3617"/>
                    </a:cubicBezTo>
                    <a:cubicBezTo>
                      <a:pt x="11913" y="3569"/>
                      <a:pt x="11817" y="3472"/>
                      <a:pt x="11720" y="3376"/>
                    </a:cubicBezTo>
                    <a:cubicBezTo>
                      <a:pt x="11479" y="3280"/>
                      <a:pt x="11334" y="3135"/>
                      <a:pt x="11141" y="3038"/>
                    </a:cubicBezTo>
                    <a:cubicBezTo>
                      <a:pt x="10995" y="2965"/>
                      <a:pt x="10844" y="2932"/>
                      <a:pt x="10691" y="2932"/>
                    </a:cubicBezTo>
                    <a:cubicBezTo>
                      <a:pt x="10337" y="2932"/>
                      <a:pt x="9968" y="3107"/>
                      <a:pt x="9598" y="3376"/>
                    </a:cubicBezTo>
                    <a:cubicBezTo>
                      <a:pt x="8682" y="4099"/>
                      <a:pt x="7814" y="5402"/>
                      <a:pt x="7331" y="6221"/>
                    </a:cubicBezTo>
                    <a:cubicBezTo>
                      <a:pt x="6994" y="6752"/>
                      <a:pt x="6608" y="7620"/>
                      <a:pt x="5788" y="8536"/>
                    </a:cubicBezTo>
                    <a:cubicBezTo>
                      <a:pt x="4631" y="9742"/>
                      <a:pt x="4727" y="9935"/>
                      <a:pt x="3811" y="10514"/>
                    </a:cubicBezTo>
                    <a:cubicBezTo>
                      <a:pt x="2509" y="11237"/>
                      <a:pt x="1" y="13938"/>
                      <a:pt x="387" y="15288"/>
                    </a:cubicBezTo>
                    <a:cubicBezTo>
                      <a:pt x="712" y="16514"/>
                      <a:pt x="1388" y="17208"/>
                      <a:pt x="2852" y="17208"/>
                    </a:cubicBezTo>
                    <a:cubicBezTo>
                      <a:pt x="4209" y="17208"/>
                      <a:pt x="6245" y="16611"/>
                      <a:pt x="9309" y="15288"/>
                    </a:cubicBezTo>
                    <a:cubicBezTo>
                      <a:pt x="11190" y="14468"/>
                      <a:pt x="13456" y="11912"/>
                      <a:pt x="15289" y="10080"/>
                    </a:cubicBezTo>
                    <a:cubicBezTo>
                      <a:pt x="16109" y="9260"/>
                      <a:pt x="17025" y="8102"/>
                      <a:pt x="17363" y="7765"/>
                    </a:cubicBezTo>
                    <a:cubicBezTo>
                      <a:pt x="17942" y="7186"/>
                      <a:pt x="19340" y="7572"/>
                      <a:pt x="20256" y="7041"/>
                    </a:cubicBezTo>
                    <a:cubicBezTo>
                      <a:pt x="21269" y="6511"/>
                      <a:pt x="22089" y="6125"/>
                      <a:pt x="22137" y="6125"/>
                    </a:cubicBezTo>
                    <a:lnTo>
                      <a:pt x="22137" y="4678"/>
                    </a:lnTo>
                    <a:cubicBezTo>
                      <a:pt x="22137" y="4003"/>
                      <a:pt x="21993" y="3280"/>
                      <a:pt x="21848" y="2604"/>
                    </a:cubicBezTo>
                    <a:cubicBezTo>
                      <a:pt x="21510" y="1206"/>
                      <a:pt x="21076" y="0"/>
                      <a:pt x="2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11;p37">
                <a:extLst>
                  <a:ext uri="{FF2B5EF4-FFF2-40B4-BE49-F238E27FC236}">
                    <a16:creationId xmlns:a16="http://schemas.microsoft.com/office/drawing/2014/main" id="{13561CF2-CDB0-9A80-8F44-1E6ED7B63831}"/>
                  </a:ext>
                </a:extLst>
              </p:cNvPr>
              <p:cNvSpPr/>
              <p:nvPr/>
            </p:nvSpPr>
            <p:spPr>
              <a:xfrm flipH="1">
                <a:off x="942141" y="3127410"/>
                <a:ext cx="375182" cy="1328533"/>
              </a:xfrm>
              <a:custGeom>
                <a:avLst/>
                <a:gdLst/>
                <a:ahLst/>
                <a:cxnLst/>
                <a:rect l="l" t="t" r="r" b="b"/>
                <a:pathLst>
                  <a:path w="22089" h="78218" extrusionOk="0">
                    <a:moveTo>
                      <a:pt x="1475" y="0"/>
                    </a:moveTo>
                    <a:cubicBezTo>
                      <a:pt x="1145" y="0"/>
                      <a:pt x="519" y="2691"/>
                      <a:pt x="242" y="21825"/>
                    </a:cubicBezTo>
                    <a:cubicBezTo>
                      <a:pt x="1" y="39284"/>
                      <a:pt x="1447" y="43046"/>
                      <a:pt x="3377" y="47917"/>
                    </a:cubicBezTo>
                    <a:cubicBezTo>
                      <a:pt x="6029" y="54524"/>
                      <a:pt x="4196" y="75069"/>
                      <a:pt x="4196" y="75069"/>
                    </a:cubicBezTo>
                    <a:cubicBezTo>
                      <a:pt x="4196" y="75069"/>
                      <a:pt x="7243" y="78217"/>
                      <a:pt x="10217" y="78217"/>
                    </a:cubicBezTo>
                    <a:cubicBezTo>
                      <a:pt x="10793" y="78217"/>
                      <a:pt x="11365" y="78100"/>
                      <a:pt x="11913" y="77818"/>
                    </a:cubicBezTo>
                    <a:cubicBezTo>
                      <a:pt x="18858" y="74249"/>
                      <a:pt x="17218" y="70536"/>
                      <a:pt x="17218" y="70536"/>
                    </a:cubicBezTo>
                    <a:cubicBezTo>
                      <a:pt x="17218" y="70536"/>
                      <a:pt x="17507" y="55103"/>
                      <a:pt x="15385" y="47338"/>
                    </a:cubicBezTo>
                    <a:cubicBezTo>
                      <a:pt x="14614" y="44493"/>
                      <a:pt x="18038" y="33111"/>
                      <a:pt x="18665" y="26889"/>
                    </a:cubicBezTo>
                    <a:cubicBezTo>
                      <a:pt x="20883" y="5814"/>
                      <a:pt x="22089" y="20234"/>
                      <a:pt x="18906" y="8322"/>
                    </a:cubicBezTo>
                    <a:cubicBezTo>
                      <a:pt x="17604" y="3499"/>
                      <a:pt x="1689" y="412"/>
                      <a:pt x="1689" y="412"/>
                    </a:cubicBezTo>
                    <a:cubicBezTo>
                      <a:pt x="1689" y="412"/>
                      <a:pt x="1605" y="0"/>
                      <a:pt x="1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12;p37">
                <a:extLst>
                  <a:ext uri="{FF2B5EF4-FFF2-40B4-BE49-F238E27FC236}">
                    <a16:creationId xmlns:a16="http://schemas.microsoft.com/office/drawing/2014/main" id="{5F482D5B-E4A2-2212-7976-A2F6086CB238}"/>
                  </a:ext>
                </a:extLst>
              </p:cNvPr>
              <p:cNvSpPr/>
              <p:nvPr/>
            </p:nvSpPr>
            <p:spPr>
              <a:xfrm flipH="1">
                <a:off x="680826" y="2289411"/>
                <a:ext cx="704487" cy="1133171"/>
              </a:xfrm>
              <a:custGeom>
                <a:avLst/>
                <a:gdLst/>
                <a:ahLst/>
                <a:cxnLst/>
                <a:rect l="l" t="t" r="r" b="b"/>
                <a:pathLst>
                  <a:path w="41477" h="66716" extrusionOk="0">
                    <a:moveTo>
                      <a:pt x="12308" y="1"/>
                    </a:moveTo>
                    <a:cubicBezTo>
                      <a:pt x="10755" y="1"/>
                      <a:pt x="9313" y="240"/>
                      <a:pt x="8199" y="874"/>
                    </a:cubicBezTo>
                    <a:cubicBezTo>
                      <a:pt x="4341" y="3092"/>
                      <a:pt x="1496" y="12882"/>
                      <a:pt x="2701" y="19249"/>
                    </a:cubicBezTo>
                    <a:cubicBezTo>
                      <a:pt x="3955" y="25615"/>
                      <a:pt x="7428" y="36562"/>
                      <a:pt x="8199" y="40469"/>
                    </a:cubicBezTo>
                    <a:cubicBezTo>
                      <a:pt x="8923" y="44375"/>
                      <a:pt x="7476" y="45484"/>
                      <a:pt x="5836" y="48282"/>
                    </a:cubicBezTo>
                    <a:cubicBezTo>
                      <a:pt x="1" y="58458"/>
                      <a:pt x="18954" y="63232"/>
                      <a:pt x="30239" y="65933"/>
                    </a:cubicBezTo>
                    <a:cubicBezTo>
                      <a:pt x="32570" y="66493"/>
                      <a:pt x="34417" y="66715"/>
                      <a:pt x="35881" y="66715"/>
                    </a:cubicBezTo>
                    <a:cubicBezTo>
                      <a:pt x="41476" y="66715"/>
                      <a:pt x="41476" y="63473"/>
                      <a:pt x="41476" y="63473"/>
                    </a:cubicBezTo>
                    <a:cubicBezTo>
                      <a:pt x="41476" y="63473"/>
                      <a:pt x="40994" y="55275"/>
                      <a:pt x="39306" y="52478"/>
                    </a:cubicBezTo>
                    <a:cubicBezTo>
                      <a:pt x="37570" y="49632"/>
                      <a:pt x="34049" y="46063"/>
                      <a:pt x="34049" y="44761"/>
                    </a:cubicBezTo>
                    <a:cubicBezTo>
                      <a:pt x="34049" y="38250"/>
                      <a:pt x="37522" y="32029"/>
                      <a:pt x="38342" y="22576"/>
                    </a:cubicBezTo>
                    <a:cubicBezTo>
                      <a:pt x="39210" y="13172"/>
                      <a:pt x="38776" y="12641"/>
                      <a:pt x="35255" y="8494"/>
                    </a:cubicBezTo>
                    <a:cubicBezTo>
                      <a:pt x="31686" y="4346"/>
                      <a:pt x="28407" y="1983"/>
                      <a:pt x="28407" y="1983"/>
                    </a:cubicBezTo>
                    <a:cubicBezTo>
                      <a:pt x="28407" y="1983"/>
                      <a:pt x="26992" y="2369"/>
                      <a:pt x="25220" y="2369"/>
                    </a:cubicBezTo>
                    <a:cubicBezTo>
                      <a:pt x="24334" y="2369"/>
                      <a:pt x="23359" y="2272"/>
                      <a:pt x="22427" y="1983"/>
                    </a:cubicBezTo>
                    <a:cubicBezTo>
                      <a:pt x="20481" y="1403"/>
                      <a:pt x="16070" y="1"/>
                      <a:pt x="12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3;p37">
                <a:extLst>
                  <a:ext uri="{FF2B5EF4-FFF2-40B4-BE49-F238E27FC236}">
                    <a16:creationId xmlns:a16="http://schemas.microsoft.com/office/drawing/2014/main" id="{4F1CFA3A-13B2-6535-F6EF-055A94C08A61}"/>
                  </a:ext>
                </a:extLst>
              </p:cNvPr>
              <p:cNvSpPr/>
              <p:nvPr/>
            </p:nvSpPr>
            <p:spPr>
              <a:xfrm flipH="1">
                <a:off x="846294" y="2359950"/>
                <a:ext cx="219548" cy="211344"/>
              </a:xfrm>
              <a:custGeom>
                <a:avLst/>
                <a:gdLst/>
                <a:ahLst/>
                <a:cxnLst/>
                <a:rect l="l" t="t" r="r" b="b"/>
                <a:pathLst>
                  <a:path w="12926" h="12443" extrusionOk="0">
                    <a:moveTo>
                      <a:pt x="11334" y="0"/>
                    </a:moveTo>
                    <a:cubicBezTo>
                      <a:pt x="11334" y="0"/>
                      <a:pt x="7090" y="4341"/>
                      <a:pt x="4679" y="5739"/>
                    </a:cubicBezTo>
                    <a:cubicBezTo>
                      <a:pt x="2653" y="6945"/>
                      <a:pt x="0" y="8295"/>
                      <a:pt x="0" y="8295"/>
                    </a:cubicBezTo>
                    <a:lnTo>
                      <a:pt x="1158" y="12443"/>
                    </a:lnTo>
                    <a:cubicBezTo>
                      <a:pt x="1158" y="12443"/>
                      <a:pt x="4968" y="12202"/>
                      <a:pt x="8296" y="8826"/>
                    </a:cubicBezTo>
                    <a:cubicBezTo>
                      <a:pt x="11623" y="5498"/>
                      <a:pt x="12925" y="2605"/>
                      <a:pt x="12925" y="2605"/>
                    </a:cubicBezTo>
                    <a:lnTo>
                      <a:pt x="113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4;p37">
                <a:extLst>
                  <a:ext uri="{FF2B5EF4-FFF2-40B4-BE49-F238E27FC236}">
                    <a16:creationId xmlns:a16="http://schemas.microsoft.com/office/drawing/2014/main" id="{2E5C5CB2-F56A-3484-A59C-7035274837D9}"/>
                  </a:ext>
                </a:extLst>
              </p:cNvPr>
              <p:cNvSpPr/>
              <p:nvPr/>
            </p:nvSpPr>
            <p:spPr>
              <a:xfrm flipH="1">
                <a:off x="1055991" y="2384527"/>
                <a:ext cx="71286" cy="13926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8199" extrusionOk="0">
                    <a:moveTo>
                      <a:pt x="3617" y="0"/>
                    </a:moveTo>
                    <a:cubicBezTo>
                      <a:pt x="3617" y="0"/>
                      <a:pt x="1495" y="724"/>
                      <a:pt x="772" y="2411"/>
                    </a:cubicBezTo>
                    <a:cubicBezTo>
                      <a:pt x="193" y="3714"/>
                      <a:pt x="49" y="6800"/>
                      <a:pt x="0" y="8199"/>
                    </a:cubicBezTo>
                    <a:lnTo>
                      <a:pt x="3617" y="6848"/>
                    </a:lnTo>
                    <a:cubicBezTo>
                      <a:pt x="3617" y="6848"/>
                      <a:pt x="4196" y="5305"/>
                      <a:pt x="3328" y="3135"/>
                    </a:cubicBezTo>
                    <a:cubicBezTo>
                      <a:pt x="2508" y="965"/>
                      <a:pt x="3617" y="0"/>
                      <a:pt x="36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5;p37">
                <a:extLst>
                  <a:ext uri="{FF2B5EF4-FFF2-40B4-BE49-F238E27FC236}">
                    <a16:creationId xmlns:a16="http://schemas.microsoft.com/office/drawing/2014/main" id="{07878753-0670-FA84-B6FE-31025095DAAF}"/>
                  </a:ext>
                </a:extLst>
              </p:cNvPr>
              <p:cNvSpPr/>
              <p:nvPr/>
            </p:nvSpPr>
            <p:spPr>
              <a:xfrm flipH="1">
                <a:off x="1126445" y="2526233"/>
                <a:ext cx="1648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97" h="628" extrusionOk="0">
                    <a:moveTo>
                      <a:pt x="48" y="0"/>
                    </a:moveTo>
                    <a:cubicBezTo>
                      <a:pt x="0" y="386"/>
                      <a:pt x="0" y="627"/>
                      <a:pt x="0" y="627"/>
                    </a:cubicBezTo>
                    <a:lnTo>
                      <a:pt x="97" y="57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3E2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6;p37">
                <a:extLst>
                  <a:ext uri="{FF2B5EF4-FFF2-40B4-BE49-F238E27FC236}">
                    <a16:creationId xmlns:a16="http://schemas.microsoft.com/office/drawing/2014/main" id="{D31BD152-05AD-E733-FE1A-A9878779B8A6}"/>
                  </a:ext>
                </a:extLst>
              </p:cNvPr>
              <p:cNvSpPr/>
              <p:nvPr/>
            </p:nvSpPr>
            <p:spPr>
              <a:xfrm flipH="1">
                <a:off x="1050267" y="2500840"/>
                <a:ext cx="164653" cy="232661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13698" extrusionOk="0">
                    <a:moveTo>
                      <a:pt x="8777" y="0"/>
                    </a:moveTo>
                    <a:lnTo>
                      <a:pt x="5160" y="1351"/>
                    </a:lnTo>
                    <a:lnTo>
                      <a:pt x="5112" y="1351"/>
                    </a:lnTo>
                    <a:lnTo>
                      <a:pt x="5160" y="1495"/>
                    </a:lnTo>
                    <a:lnTo>
                      <a:pt x="5209" y="2074"/>
                    </a:lnTo>
                    <a:lnTo>
                      <a:pt x="5546" y="4148"/>
                    </a:lnTo>
                    <a:lnTo>
                      <a:pt x="0" y="10900"/>
                    </a:lnTo>
                    <a:lnTo>
                      <a:pt x="5932" y="13697"/>
                    </a:lnTo>
                    <a:lnTo>
                      <a:pt x="7041" y="4920"/>
                    </a:lnTo>
                    <a:lnTo>
                      <a:pt x="9694" y="3376"/>
                    </a:lnTo>
                    <a:lnTo>
                      <a:pt x="87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7;p37">
                <a:extLst>
                  <a:ext uri="{FF2B5EF4-FFF2-40B4-BE49-F238E27FC236}">
                    <a16:creationId xmlns:a16="http://schemas.microsoft.com/office/drawing/2014/main" id="{593E6570-3AA7-E8DC-774D-892D1A19738C}"/>
                  </a:ext>
                </a:extLst>
              </p:cNvPr>
              <p:cNvSpPr/>
              <p:nvPr/>
            </p:nvSpPr>
            <p:spPr>
              <a:xfrm flipH="1">
                <a:off x="649693" y="3217590"/>
                <a:ext cx="389109" cy="1434825"/>
              </a:xfrm>
              <a:custGeom>
                <a:avLst/>
                <a:gdLst/>
                <a:ahLst/>
                <a:cxnLst/>
                <a:rect l="l" t="t" r="r" b="b"/>
                <a:pathLst>
                  <a:path w="22909" h="84476" extrusionOk="0">
                    <a:moveTo>
                      <a:pt x="579" y="1"/>
                    </a:moveTo>
                    <a:cubicBezTo>
                      <a:pt x="579" y="1"/>
                      <a:pt x="0" y="34098"/>
                      <a:pt x="5546" y="49386"/>
                    </a:cubicBezTo>
                    <a:cubicBezTo>
                      <a:pt x="7958" y="56090"/>
                      <a:pt x="6945" y="58260"/>
                      <a:pt x="7861" y="63710"/>
                    </a:cubicBezTo>
                    <a:cubicBezTo>
                      <a:pt x="9089" y="70697"/>
                      <a:pt x="7821" y="81519"/>
                      <a:pt x="7540" y="81521"/>
                    </a:cubicBezTo>
                    <a:lnTo>
                      <a:pt x="7540" y="81521"/>
                    </a:lnTo>
                    <a:cubicBezTo>
                      <a:pt x="7529" y="81511"/>
                      <a:pt x="7524" y="81506"/>
                      <a:pt x="7523" y="81506"/>
                    </a:cubicBezTo>
                    <a:lnTo>
                      <a:pt x="7523" y="81506"/>
                    </a:lnTo>
                    <a:cubicBezTo>
                      <a:pt x="7529" y="81516"/>
                      <a:pt x="7534" y="81521"/>
                      <a:pt x="7540" y="81521"/>
                    </a:cubicBezTo>
                    <a:cubicBezTo>
                      <a:pt x="7540" y="81521"/>
                      <a:pt x="7540" y="81521"/>
                      <a:pt x="7540" y="81521"/>
                    </a:cubicBezTo>
                    <a:lnTo>
                      <a:pt x="7540" y="81521"/>
                    </a:lnTo>
                    <a:cubicBezTo>
                      <a:pt x="7794" y="81749"/>
                      <a:pt x="10887" y="84475"/>
                      <a:pt x="13792" y="84475"/>
                    </a:cubicBezTo>
                    <a:cubicBezTo>
                      <a:pt x="14405" y="84475"/>
                      <a:pt x="15010" y="84354"/>
                      <a:pt x="15578" y="84062"/>
                    </a:cubicBezTo>
                    <a:cubicBezTo>
                      <a:pt x="22474" y="80493"/>
                      <a:pt x="20352" y="76635"/>
                      <a:pt x="20352" y="76635"/>
                    </a:cubicBezTo>
                    <a:cubicBezTo>
                      <a:pt x="20352" y="76635"/>
                      <a:pt x="22763" y="59562"/>
                      <a:pt x="20641" y="51797"/>
                    </a:cubicBezTo>
                    <a:cubicBezTo>
                      <a:pt x="19870" y="49000"/>
                      <a:pt x="20111" y="45721"/>
                      <a:pt x="20738" y="39499"/>
                    </a:cubicBezTo>
                    <a:cubicBezTo>
                      <a:pt x="22908" y="18424"/>
                      <a:pt x="22619" y="15578"/>
                      <a:pt x="19436" y="3666"/>
                    </a:cubicBezTo>
                    <a:cubicBezTo>
                      <a:pt x="19175" y="2702"/>
                      <a:pt x="18849" y="2316"/>
                      <a:pt x="18494" y="2316"/>
                    </a:cubicBezTo>
                    <a:cubicBezTo>
                      <a:pt x="17074" y="2316"/>
                      <a:pt x="15192" y="8489"/>
                      <a:pt x="15192" y="8489"/>
                    </a:cubicBezTo>
                    <a:cubicBezTo>
                      <a:pt x="15192" y="8489"/>
                      <a:pt x="8922" y="5836"/>
                      <a:pt x="7765" y="5161"/>
                    </a:cubicBezTo>
                    <a:cubicBezTo>
                      <a:pt x="6655" y="4486"/>
                      <a:pt x="579" y="1"/>
                      <a:pt x="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8;p37">
                <a:extLst>
                  <a:ext uri="{FF2B5EF4-FFF2-40B4-BE49-F238E27FC236}">
                    <a16:creationId xmlns:a16="http://schemas.microsoft.com/office/drawing/2014/main" id="{EA6003CD-D542-0E6D-9B1B-DA3FA023DBBC}"/>
                  </a:ext>
                </a:extLst>
              </p:cNvPr>
              <p:cNvSpPr/>
              <p:nvPr/>
            </p:nvSpPr>
            <p:spPr>
              <a:xfrm flipH="1">
                <a:off x="623485" y="2325538"/>
                <a:ext cx="617660" cy="1603978"/>
              </a:xfrm>
              <a:custGeom>
                <a:avLst/>
                <a:gdLst/>
                <a:ahLst/>
                <a:cxnLst/>
                <a:rect l="l" t="t" r="r" b="b"/>
                <a:pathLst>
                  <a:path w="36365" h="94435" extrusionOk="0">
                    <a:moveTo>
                      <a:pt x="20932" y="1"/>
                    </a:moveTo>
                    <a:lnTo>
                      <a:pt x="21993" y="1785"/>
                    </a:lnTo>
                    <a:cubicBezTo>
                      <a:pt x="23054" y="3570"/>
                      <a:pt x="22234" y="7910"/>
                      <a:pt x="16784" y="11093"/>
                    </a:cubicBezTo>
                    <a:cubicBezTo>
                      <a:pt x="11286" y="14276"/>
                      <a:pt x="3184" y="23198"/>
                      <a:pt x="3184" y="23198"/>
                    </a:cubicBezTo>
                    <a:lnTo>
                      <a:pt x="3184" y="24211"/>
                    </a:lnTo>
                    <a:lnTo>
                      <a:pt x="917" y="84544"/>
                    </a:lnTo>
                    <a:cubicBezTo>
                      <a:pt x="917" y="84544"/>
                      <a:pt x="1" y="88740"/>
                      <a:pt x="7910" y="91441"/>
                    </a:cubicBezTo>
                    <a:cubicBezTo>
                      <a:pt x="14401" y="93645"/>
                      <a:pt x="19314" y="94435"/>
                      <a:pt x="23020" y="94435"/>
                    </a:cubicBezTo>
                    <a:cubicBezTo>
                      <a:pt x="32368" y="94435"/>
                      <a:pt x="34049" y="89415"/>
                      <a:pt x="34049" y="89415"/>
                    </a:cubicBezTo>
                    <a:cubicBezTo>
                      <a:pt x="34049" y="89415"/>
                      <a:pt x="35062" y="73693"/>
                      <a:pt x="35062" y="66796"/>
                    </a:cubicBezTo>
                    <a:cubicBezTo>
                      <a:pt x="35062" y="59900"/>
                      <a:pt x="30239" y="45190"/>
                      <a:pt x="29034" y="42345"/>
                    </a:cubicBezTo>
                    <a:cubicBezTo>
                      <a:pt x="27780" y="39499"/>
                      <a:pt x="36364" y="16253"/>
                      <a:pt x="36075" y="13794"/>
                    </a:cubicBezTo>
                    <a:cubicBezTo>
                      <a:pt x="35110" y="5933"/>
                      <a:pt x="20932" y="1"/>
                      <a:pt x="20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9;p37">
                <a:extLst>
                  <a:ext uri="{FF2B5EF4-FFF2-40B4-BE49-F238E27FC236}">
                    <a16:creationId xmlns:a16="http://schemas.microsoft.com/office/drawing/2014/main" id="{942C6DE7-3BEC-10A6-AEE7-DD3146BA26A0}"/>
                  </a:ext>
                </a:extLst>
              </p:cNvPr>
              <p:cNvSpPr/>
              <p:nvPr/>
            </p:nvSpPr>
            <p:spPr>
              <a:xfrm flipH="1">
                <a:off x="967533" y="2205709"/>
                <a:ext cx="438264" cy="1577940"/>
              </a:xfrm>
              <a:custGeom>
                <a:avLst/>
                <a:gdLst/>
                <a:ahLst/>
                <a:cxnLst/>
                <a:rect l="l" t="t" r="r" b="b"/>
                <a:pathLst>
                  <a:path w="25803" h="92902" extrusionOk="0">
                    <a:moveTo>
                      <a:pt x="13779" y="1"/>
                    </a:moveTo>
                    <a:cubicBezTo>
                      <a:pt x="10406" y="1"/>
                      <a:pt x="7321" y="1969"/>
                      <a:pt x="4486" y="8888"/>
                    </a:cubicBezTo>
                    <a:cubicBezTo>
                      <a:pt x="1" y="19788"/>
                      <a:pt x="7428" y="42841"/>
                      <a:pt x="7428" y="45734"/>
                    </a:cubicBezTo>
                    <a:cubicBezTo>
                      <a:pt x="7428" y="48628"/>
                      <a:pt x="3715" y="64013"/>
                      <a:pt x="3039" y="75684"/>
                    </a:cubicBezTo>
                    <a:cubicBezTo>
                      <a:pt x="2364" y="87355"/>
                      <a:pt x="11913" y="92901"/>
                      <a:pt x="11913" y="92901"/>
                    </a:cubicBezTo>
                    <a:lnTo>
                      <a:pt x="16447" y="35848"/>
                    </a:lnTo>
                    <a:lnTo>
                      <a:pt x="14083" y="30253"/>
                    </a:lnTo>
                    <a:cubicBezTo>
                      <a:pt x="14083" y="30253"/>
                      <a:pt x="14566" y="22826"/>
                      <a:pt x="16447" y="18920"/>
                    </a:cubicBezTo>
                    <a:cubicBezTo>
                      <a:pt x="18327" y="15013"/>
                      <a:pt x="21366" y="9949"/>
                      <a:pt x="21366" y="9949"/>
                    </a:cubicBezTo>
                    <a:cubicBezTo>
                      <a:pt x="21366" y="9949"/>
                      <a:pt x="25803" y="3487"/>
                      <a:pt x="19967" y="1413"/>
                    </a:cubicBezTo>
                    <a:cubicBezTo>
                      <a:pt x="17802" y="668"/>
                      <a:pt x="15742" y="1"/>
                      <a:pt x="13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0;p37">
                <a:extLst>
                  <a:ext uri="{FF2B5EF4-FFF2-40B4-BE49-F238E27FC236}">
                    <a16:creationId xmlns:a16="http://schemas.microsoft.com/office/drawing/2014/main" id="{447FF1B4-4DAC-4B67-4268-9B902959640A}"/>
                  </a:ext>
                </a:extLst>
              </p:cNvPr>
              <p:cNvSpPr/>
              <p:nvPr/>
            </p:nvSpPr>
            <p:spPr>
              <a:xfrm flipH="1">
                <a:off x="991278" y="2245267"/>
                <a:ext cx="194156" cy="486586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8648" extrusionOk="0">
                    <a:moveTo>
                      <a:pt x="9212" y="0"/>
                    </a:moveTo>
                    <a:lnTo>
                      <a:pt x="5161" y="1881"/>
                    </a:lnTo>
                    <a:cubicBezTo>
                      <a:pt x="4341" y="4148"/>
                      <a:pt x="772" y="7717"/>
                      <a:pt x="772" y="7717"/>
                    </a:cubicBezTo>
                    <a:lnTo>
                      <a:pt x="3810" y="11575"/>
                    </a:lnTo>
                    <a:lnTo>
                      <a:pt x="3810" y="11575"/>
                    </a:lnTo>
                    <a:lnTo>
                      <a:pt x="0" y="9453"/>
                    </a:lnTo>
                    <a:lnTo>
                      <a:pt x="0" y="13601"/>
                    </a:lnTo>
                    <a:lnTo>
                      <a:pt x="0" y="23198"/>
                    </a:lnTo>
                    <a:cubicBezTo>
                      <a:pt x="0" y="25416"/>
                      <a:pt x="627" y="27104"/>
                      <a:pt x="1061" y="27972"/>
                    </a:cubicBezTo>
                    <a:cubicBezTo>
                      <a:pt x="1254" y="28407"/>
                      <a:pt x="1399" y="28648"/>
                      <a:pt x="1399" y="28648"/>
                    </a:cubicBezTo>
                    <a:cubicBezTo>
                      <a:pt x="1399" y="28648"/>
                      <a:pt x="1592" y="20063"/>
                      <a:pt x="3762" y="15964"/>
                    </a:cubicBezTo>
                    <a:cubicBezTo>
                      <a:pt x="5932" y="11864"/>
                      <a:pt x="11430" y="2605"/>
                      <a:pt x="11430" y="2605"/>
                    </a:cubicBezTo>
                    <a:lnTo>
                      <a:pt x="9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1;p37">
                <a:extLst>
                  <a:ext uri="{FF2B5EF4-FFF2-40B4-BE49-F238E27FC236}">
                    <a16:creationId xmlns:a16="http://schemas.microsoft.com/office/drawing/2014/main" id="{0E60D354-124E-C63B-2B4F-B8CE24F94291}"/>
                  </a:ext>
                </a:extLst>
              </p:cNvPr>
              <p:cNvSpPr/>
              <p:nvPr/>
            </p:nvSpPr>
            <p:spPr>
              <a:xfrm flipH="1">
                <a:off x="866778" y="2239917"/>
                <a:ext cx="259684" cy="270045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5899" extrusionOk="0">
                    <a:moveTo>
                      <a:pt x="12080" y="0"/>
                    </a:moveTo>
                    <a:cubicBezTo>
                      <a:pt x="9207" y="0"/>
                      <a:pt x="1" y="5669"/>
                      <a:pt x="1" y="5669"/>
                    </a:cubicBezTo>
                    <a:cubicBezTo>
                      <a:pt x="1" y="5669"/>
                      <a:pt x="3280" y="10298"/>
                      <a:pt x="3280" y="11649"/>
                    </a:cubicBezTo>
                    <a:cubicBezTo>
                      <a:pt x="3280" y="13047"/>
                      <a:pt x="2943" y="13433"/>
                      <a:pt x="3569" y="15362"/>
                    </a:cubicBezTo>
                    <a:cubicBezTo>
                      <a:pt x="3691" y="15736"/>
                      <a:pt x="3917" y="15898"/>
                      <a:pt x="4229" y="15898"/>
                    </a:cubicBezTo>
                    <a:cubicBezTo>
                      <a:pt x="5525" y="15898"/>
                      <a:pt x="8293" y="13092"/>
                      <a:pt x="11093" y="11070"/>
                    </a:cubicBezTo>
                    <a:cubicBezTo>
                      <a:pt x="15289" y="8032"/>
                      <a:pt x="15241" y="6826"/>
                      <a:pt x="15241" y="6826"/>
                    </a:cubicBezTo>
                    <a:cubicBezTo>
                      <a:pt x="15241" y="6826"/>
                      <a:pt x="12926" y="3595"/>
                      <a:pt x="12926" y="653"/>
                    </a:cubicBezTo>
                    <a:cubicBezTo>
                      <a:pt x="12926" y="194"/>
                      <a:pt x="12611" y="0"/>
                      <a:pt x="12080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2;p37">
                <a:extLst>
                  <a:ext uri="{FF2B5EF4-FFF2-40B4-BE49-F238E27FC236}">
                    <a16:creationId xmlns:a16="http://schemas.microsoft.com/office/drawing/2014/main" id="{E6252234-EA9F-C47B-A4EE-B6B9B5B66C3C}"/>
                  </a:ext>
                </a:extLst>
              </p:cNvPr>
              <p:cNvSpPr/>
              <p:nvPr/>
            </p:nvSpPr>
            <p:spPr>
              <a:xfrm flipH="1">
                <a:off x="830736" y="1874196"/>
                <a:ext cx="425967" cy="482680"/>
              </a:xfrm>
              <a:custGeom>
                <a:avLst/>
                <a:gdLst/>
                <a:ahLst/>
                <a:cxnLst/>
                <a:rect l="l" t="t" r="r" b="b"/>
                <a:pathLst>
                  <a:path w="25079" h="28418" extrusionOk="0">
                    <a:moveTo>
                      <a:pt x="13697" y="0"/>
                    </a:moveTo>
                    <a:cubicBezTo>
                      <a:pt x="9115" y="0"/>
                      <a:pt x="5161" y="2701"/>
                      <a:pt x="3376" y="6607"/>
                    </a:cubicBezTo>
                    <a:cubicBezTo>
                      <a:pt x="3376" y="6607"/>
                      <a:pt x="1303" y="10321"/>
                      <a:pt x="1303" y="12298"/>
                    </a:cubicBezTo>
                    <a:cubicBezTo>
                      <a:pt x="1303" y="14276"/>
                      <a:pt x="2122" y="13311"/>
                      <a:pt x="1688" y="15192"/>
                    </a:cubicBezTo>
                    <a:cubicBezTo>
                      <a:pt x="1303" y="17073"/>
                      <a:pt x="0" y="17941"/>
                      <a:pt x="1640" y="21172"/>
                    </a:cubicBezTo>
                    <a:cubicBezTo>
                      <a:pt x="3232" y="24403"/>
                      <a:pt x="3714" y="27152"/>
                      <a:pt x="4052" y="27490"/>
                    </a:cubicBezTo>
                    <a:cubicBezTo>
                      <a:pt x="4293" y="27731"/>
                      <a:pt x="3992" y="28417"/>
                      <a:pt x="5831" y="28417"/>
                    </a:cubicBezTo>
                    <a:cubicBezTo>
                      <a:pt x="6563" y="28417"/>
                      <a:pt x="7633" y="28309"/>
                      <a:pt x="9212" y="28020"/>
                    </a:cubicBezTo>
                    <a:cubicBezTo>
                      <a:pt x="14758" y="27008"/>
                      <a:pt x="18616" y="24259"/>
                      <a:pt x="20304" y="22523"/>
                    </a:cubicBezTo>
                    <a:cubicBezTo>
                      <a:pt x="21172" y="21703"/>
                      <a:pt x="21992" y="20015"/>
                      <a:pt x="22571" y="18568"/>
                    </a:cubicBezTo>
                    <a:cubicBezTo>
                      <a:pt x="24162" y="16590"/>
                      <a:pt x="25079" y="14131"/>
                      <a:pt x="25079" y="11382"/>
                    </a:cubicBezTo>
                    <a:cubicBezTo>
                      <a:pt x="25079" y="5112"/>
                      <a:pt x="20015" y="0"/>
                      <a:pt x="1369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3;p37">
                <a:extLst>
                  <a:ext uri="{FF2B5EF4-FFF2-40B4-BE49-F238E27FC236}">
                    <a16:creationId xmlns:a16="http://schemas.microsoft.com/office/drawing/2014/main" id="{4BCA77C4-F804-69D6-71D0-FC78A4C486DC}"/>
                  </a:ext>
                </a:extLst>
              </p:cNvPr>
              <p:cNvSpPr/>
              <p:nvPr/>
            </p:nvSpPr>
            <p:spPr>
              <a:xfrm flipH="1">
                <a:off x="1037970" y="2726928"/>
                <a:ext cx="457100" cy="568505"/>
              </a:xfrm>
              <a:custGeom>
                <a:avLst/>
                <a:gdLst/>
                <a:ahLst/>
                <a:cxnLst/>
                <a:rect l="l" t="t" r="r" b="b"/>
                <a:pathLst>
                  <a:path w="26912" h="33471" extrusionOk="0">
                    <a:moveTo>
                      <a:pt x="675" y="0"/>
                    </a:moveTo>
                    <a:lnTo>
                      <a:pt x="0" y="531"/>
                    </a:lnTo>
                    <a:lnTo>
                      <a:pt x="26332" y="33470"/>
                    </a:lnTo>
                    <a:lnTo>
                      <a:pt x="26911" y="32988"/>
                    </a:lnTo>
                    <a:lnTo>
                      <a:pt x="19966" y="602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4;p37">
                <a:extLst>
                  <a:ext uri="{FF2B5EF4-FFF2-40B4-BE49-F238E27FC236}">
                    <a16:creationId xmlns:a16="http://schemas.microsoft.com/office/drawing/2014/main" id="{2DCE8FC5-4CF9-14EB-7863-C89A7AC6BA24}"/>
                  </a:ext>
                </a:extLst>
              </p:cNvPr>
              <p:cNvSpPr/>
              <p:nvPr/>
            </p:nvSpPr>
            <p:spPr>
              <a:xfrm flipH="1">
                <a:off x="1047804" y="2735930"/>
                <a:ext cx="447266" cy="559503"/>
              </a:xfrm>
              <a:custGeom>
                <a:avLst/>
                <a:gdLst/>
                <a:ahLst/>
                <a:cxnLst/>
                <a:rect l="l" t="t" r="r" b="b"/>
                <a:pathLst>
                  <a:path w="26333" h="32941" extrusionOk="0">
                    <a:moveTo>
                      <a:pt x="0" y="1"/>
                    </a:moveTo>
                    <a:lnTo>
                      <a:pt x="8247" y="28166"/>
                    </a:lnTo>
                    <a:lnTo>
                      <a:pt x="26332" y="32940"/>
                    </a:lnTo>
                    <a:lnTo>
                      <a:pt x="19098" y="60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5;p37">
                <a:extLst>
                  <a:ext uri="{FF2B5EF4-FFF2-40B4-BE49-F238E27FC236}">
                    <a16:creationId xmlns:a16="http://schemas.microsoft.com/office/drawing/2014/main" id="{439689AC-082B-B53C-376C-162BD6EED7BB}"/>
                  </a:ext>
                </a:extLst>
              </p:cNvPr>
              <p:cNvSpPr/>
              <p:nvPr/>
            </p:nvSpPr>
            <p:spPr>
              <a:xfrm flipH="1">
                <a:off x="580071" y="2506275"/>
                <a:ext cx="693022" cy="693311"/>
              </a:xfrm>
              <a:custGeom>
                <a:avLst/>
                <a:gdLst/>
                <a:ahLst/>
                <a:cxnLst/>
                <a:rect l="l" t="t" r="r" b="b"/>
                <a:pathLst>
                  <a:path w="40802" h="40819" extrusionOk="0">
                    <a:moveTo>
                      <a:pt x="36440" y="1"/>
                    </a:moveTo>
                    <a:cubicBezTo>
                      <a:pt x="35158" y="1"/>
                      <a:pt x="33938" y="1605"/>
                      <a:pt x="33037" y="2236"/>
                    </a:cubicBezTo>
                    <a:cubicBezTo>
                      <a:pt x="29564" y="4600"/>
                      <a:pt x="27394" y="7976"/>
                      <a:pt x="26140" y="12171"/>
                    </a:cubicBezTo>
                    <a:cubicBezTo>
                      <a:pt x="25417" y="14631"/>
                      <a:pt x="22523" y="31125"/>
                      <a:pt x="22523" y="31125"/>
                    </a:cubicBezTo>
                    <a:cubicBezTo>
                      <a:pt x="22523" y="31125"/>
                      <a:pt x="19485" y="31366"/>
                      <a:pt x="14373" y="33536"/>
                    </a:cubicBezTo>
                    <a:cubicBezTo>
                      <a:pt x="11790" y="34631"/>
                      <a:pt x="7344" y="34860"/>
                      <a:pt x="4080" y="34860"/>
                    </a:cubicBezTo>
                    <a:cubicBezTo>
                      <a:pt x="1736" y="34860"/>
                      <a:pt x="1" y="34742"/>
                      <a:pt x="1" y="34742"/>
                    </a:cubicBezTo>
                    <a:lnTo>
                      <a:pt x="1" y="34742"/>
                    </a:lnTo>
                    <a:lnTo>
                      <a:pt x="628" y="40819"/>
                    </a:lnTo>
                    <a:cubicBezTo>
                      <a:pt x="628" y="40819"/>
                      <a:pt x="5235" y="39464"/>
                      <a:pt x="10602" y="39464"/>
                    </a:cubicBezTo>
                    <a:cubicBezTo>
                      <a:pt x="10781" y="39464"/>
                      <a:pt x="10961" y="39465"/>
                      <a:pt x="11141" y="39468"/>
                    </a:cubicBezTo>
                    <a:cubicBezTo>
                      <a:pt x="11400" y="39471"/>
                      <a:pt x="11667" y="39472"/>
                      <a:pt x="11944" y="39472"/>
                    </a:cubicBezTo>
                    <a:cubicBezTo>
                      <a:pt x="17606" y="39472"/>
                      <a:pt x="26854" y="38924"/>
                      <a:pt x="29613" y="34694"/>
                    </a:cubicBezTo>
                    <a:cubicBezTo>
                      <a:pt x="32555" y="30257"/>
                      <a:pt x="34098" y="26543"/>
                      <a:pt x="37040" y="22058"/>
                    </a:cubicBezTo>
                    <a:cubicBezTo>
                      <a:pt x="39982" y="17621"/>
                      <a:pt x="40801" y="6963"/>
                      <a:pt x="38776" y="2333"/>
                    </a:cubicBezTo>
                    <a:cubicBezTo>
                      <a:pt x="38012" y="588"/>
                      <a:pt x="37215" y="1"/>
                      <a:pt x="36440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6;p37">
                <a:extLst>
                  <a:ext uri="{FF2B5EF4-FFF2-40B4-BE49-F238E27FC236}">
                    <a16:creationId xmlns:a16="http://schemas.microsoft.com/office/drawing/2014/main" id="{91BE1913-E881-0EA2-1E13-635C30F09ED6}"/>
                  </a:ext>
                </a:extLst>
              </p:cNvPr>
              <p:cNvSpPr/>
              <p:nvPr/>
            </p:nvSpPr>
            <p:spPr>
              <a:xfrm flipH="1">
                <a:off x="1191973" y="2989210"/>
                <a:ext cx="256406" cy="217374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12798" extrusionOk="0">
                    <a:moveTo>
                      <a:pt x="6648" y="1"/>
                    </a:moveTo>
                    <a:cubicBezTo>
                      <a:pt x="6156" y="1"/>
                      <a:pt x="5573" y="1240"/>
                      <a:pt x="5787" y="1920"/>
                    </a:cubicBezTo>
                    <a:cubicBezTo>
                      <a:pt x="6029" y="2740"/>
                      <a:pt x="8006" y="4235"/>
                      <a:pt x="8488" y="5103"/>
                    </a:cubicBezTo>
                    <a:cubicBezTo>
                      <a:pt x="7765" y="5103"/>
                      <a:pt x="7234" y="5152"/>
                      <a:pt x="7234" y="5152"/>
                    </a:cubicBezTo>
                    <a:lnTo>
                      <a:pt x="3714" y="4332"/>
                    </a:lnTo>
                    <a:lnTo>
                      <a:pt x="2412" y="3030"/>
                    </a:lnTo>
                    <a:cubicBezTo>
                      <a:pt x="2412" y="3030"/>
                      <a:pt x="2122" y="2113"/>
                      <a:pt x="1785" y="1004"/>
                    </a:cubicBezTo>
                    <a:cubicBezTo>
                      <a:pt x="1563" y="275"/>
                      <a:pt x="862" y="150"/>
                      <a:pt x="407" y="150"/>
                    </a:cubicBezTo>
                    <a:cubicBezTo>
                      <a:pt x="170" y="150"/>
                      <a:pt x="0" y="184"/>
                      <a:pt x="0" y="184"/>
                    </a:cubicBezTo>
                    <a:lnTo>
                      <a:pt x="868" y="3512"/>
                    </a:lnTo>
                    <a:lnTo>
                      <a:pt x="1158" y="3849"/>
                    </a:lnTo>
                    <a:cubicBezTo>
                      <a:pt x="1109" y="4187"/>
                      <a:pt x="1061" y="4573"/>
                      <a:pt x="965" y="4959"/>
                    </a:cubicBezTo>
                    <a:cubicBezTo>
                      <a:pt x="868" y="5393"/>
                      <a:pt x="1109" y="5875"/>
                      <a:pt x="1399" y="6309"/>
                    </a:cubicBezTo>
                    <a:cubicBezTo>
                      <a:pt x="1399" y="6502"/>
                      <a:pt x="1351" y="6695"/>
                      <a:pt x="1302" y="6888"/>
                    </a:cubicBezTo>
                    <a:cubicBezTo>
                      <a:pt x="1158" y="7467"/>
                      <a:pt x="1640" y="8142"/>
                      <a:pt x="1977" y="8576"/>
                    </a:cubicBezTo>
                    <a:cubicBezTo>
                      <a:pt x="1977" y="9396"/>
                      <a:pt x="2942" y="10360"/>
                      <a:pt x="2942" y="10360"/>
                    </a:cubicBezTo>
                    <a:lnTo>
                      <a:pt x="4919" y="11711"/>
                    </a:lnTo>
                    <a:lnTo>
                      <a:pt x="8778" y="12145"/>
                    </a:lnTo>
                    <a:cubicBezTo>
                      <a:pt x="10675" y="12486"/>
                      <a:pt x="12721" y="12798"/>
                      <a:pt x="13578" y="12798"/>
                    </a:cubicBezTo>
                    <a:cubicBezTo>
                      <a:pt x="13810" y="12798"/>
                      <a:pt x="13955" y="12775"/>
                      <a:pt x="13986" y="12723"/>
                    </a:cubicBezTo>
                    <a:cubicBezTo>
                      <a:pt x="14227" y="12289"/>
                      <a:pt x="15095" y="9540"/>
                      <a:pt x="15095" y="9540"/>
                    </a:cubicBezTo>
                    <a:cubicBezTo>
                      <a:pt x="15095" y="9540"/>
                      <a:pt x="15047" y="9106"/>
                      <a:pt x="14758" y="8431"/>
                    </a:cubicBezTo>
                    <a:cubicBezTo>
                      <a:pt x="14758" y="8431"/>
                      <a:pt x="13456" y="5344"/>
                      <a:pt x="11864" y="3801"/>
                    </a:cubicBezTo>
                    <a:cubicBezTo>
                      <a:pt x="10224" y="2258"/>
                      <a:pt x="7475" y="1920"/>
                      <a:pt x="7090" y="522"/>
                    </a:cubicBezTo>
                    <a:cubicBezTo>
                      <a:pt x="6978" y="149"/>
                      <a:pt x="6818" y="1"/>
                      <a:pt x="6648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7;p37">
                <a:extLst>
                  <a:ext uri="{FF2B5EF4-FFF2-40B4-BE49-F238E27FC236}">
                    <a16:creationId xmlns:a16="http://schemas.microsoft.com/office/drawing/2014/main" id="{39D2E2FD-2CAE-0527-5A43-70FAF5101ECD}"/>
                  </a:ext>
                </a:extLst>
              </p:cNvPr>
              <p:cNvSpPr/>
              <p:nvPr/>
            </p:nvSpPr>
            <p:spPr>
              <a:xfrm flipH="1">
                <a:off x="553863" y="2463032"/>
                <a:ext cx="697098" cy="775060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5632" extrusionOk="0">
                    <a:moveTo>
                      <a:pt x="33446" y="1"/>
                    </a:moveTo>
                    <a:cubicBezTo>
                      <a:pt x="30050" y="1"/>
                      <a:pt x="28042" y="4903"/>
                      <a:pt x="26670" y="7097"/>
                    </a:cubicBezTo>
                    <a:cubicBezTo>
                      <a:pt x="23294" y="12595"/>
                      <a:pt x="21992" y="21132"/>
                      <a:pt x="21702" y="27064"/>
                    </a:cubicBezTo>
                    <a:cubicBezTo>
                      <a:pt x="21365" y="32948"/>
                      <a:pt x="7379" y="34201"/>
                      <a:pt x="3955" y="36082"/>
                    </a:cubicBezTo>
                    <a:cubicBezTo>
                      <a:pt x="579" y="37963"/>
                      <a:pt x="0" y="45631"/>
                      <a:pt x="0" y="45631"/>
                    </a:cubicBezTo>
                    <a:lnTo>
                      <a:pt x="27297" y="42256"/>
                    </a:lnTo>
                    <a:cubicBezTo>
                      <a:pt x="27297" y="42256"/>
                      <a:pt x="31541" y="34636"/>
                      <a:pt x="35640" y="26196"/>
                    </a:cubicBezTo>
                    <a:cubicBezTo>
                      <a:pt x="39740" y="17756"/>
                      <a:pt x="41042" y="4204"/>
                      <a:pt x="36026" y="876"/>
                    </a:cubicBezTo>
                    <a:cubicBezTo>
                      <a:pt x="35086" y="262"/>
                      <a:pt x="34229" y="1"/>
                      <a:pt x="334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8;p37">
                <a:extLst>
                  <a:ext uri="{FF2B5EF4-FFF2-40B4-BE49-F238E27FC236}">
                    <a16:creationId xmlns:a16="http://schemas.microsoft.com/office/drawing/2014/main" id="{7714C469-935D-3B62-7E2B-D59F56A9B54D}"/>
                  </a:ext>
                </a:extLst>
              </p:cNvPr>
              <p:cNvSpPr/>
              <p:nvPr/>
            </p:nvSpPr>
            <p:spPr>
              <a:xfrm flipH="1">
                <a:off x="743909" y="1958696"/>
                <a:ext cx="293263" cy="300516"/>
              </a:xfrm>
              <a:custGeom>
                <a:avLst/>
                <a:gdLst/>
                <a:ahLst/>
                <a:cxnLst/>
                <a:rect l="l" t="t" r="r" b="b"/>
                <a:pathLst>
                  <a:path w="17266" h="17693" extrusionOk="0">
                    <a:moveTo>
                      <a:pt x="8667" y="1"/>
                    </a:moveTo>
                    <a:cubicBezTo>
                      <a:pt x="5147" y="1"/>
                      <a:pt x="1873" y="3994"/>
                      <a:pt x="2701" y="4478"/>
                    </a:cubicBezTo>
                    <a:cubicBezTo>
                      <a:pt x="4486" y="5587"/>
                      <a:pt x="0" y="12146"/>
                      <a:pt x="2991" y="12146"/>
                    </a:cubicBezTo>
                    <a:cubicBezTo>
                      <a:pt x="5981" y="12146"/>
                      <a:pt x="7717" y="17692"/>
                      <a:pt x="7717" y="17692"/>
                    </a:cubicBezTo>
                    <a:cubicBezTo>
                      <a:pt x="7717" y="17692"/>
                      <a:pt x="17266" y="8722"/>
                      <a:pt x="12733" y="2356"/>
                    </a:cubicBezTo>
                    <a:cubicBezTo>
                      <a:pt x="11500" y="630"/>
                      <a:pt x="10064" y="1"/>
                      <a:pt x="8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9;p37">
                <a:extLst>
                  <a:ext uri="{FF2B5EF4-FFF2-40B4-BE49-F238E27FC236}">
                    <a16:creationId xmlns:a16="http://schemas.microsoft.com/office/drawing/2014/main" id="{73CBCDE3-D31D-CFEC-2633-66660364B9A0}"/>
                  </a:ext>
                </a:extLst>
              </p:cNvPr>
              <p:cNvSpPr/>
              <p:nvPr/>
            </p:nvSpPr>
            <p:spPr>
              <a:xfrm flipH="1">
                <a:off x="901173" y="2133336"/>
                <a:ext cx="85214" cy="118504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977" extrusionOk="0">
                    <a:moveTo>
                      <a:pt x="3216" y="0"/>
                    </a:moveTo>
                    <a:cubicBezTo>
                      <a:pt x="2506" y="0"/>
                      <a:pt x="1826" y="1395"/>
                      <a:pt x="1785" y="1478"/>
                    </a:cubicBezTo>
                    <a:lnTo>
                      <a:pt x="338" y="4372"/>
                    </a:lnTo>
                    <a:cubicBezTo>
                      <a:pt x="338" y="4372"/>
                      <a:pt x="1" y="5336"/>
                      <a:pt x="579" y="6156"/>
                    </a:cubicBezTo>
                    <a:cubicBezTo>
                      <a:pt x="1158" y="6976"/>
                      <a:pt x="1447" y="6831"/>
                      <a:pt x="2508" y="6880"/>
                    </a:cubicBezTo>
                    <a:cubicBezTo>
                      <a:pt x="3569" y="6880"/>
                      <a:pt x="4389" y="4999"/>
                      <a:pt x="4727" y="3456"/>
                    </a:cubicBezTo>
                    <a:cubicBezTo>
                      <a:pt x="5016" y="1864"/>
                      <a:pt x="4437" y="707"/>
                      <a:pt x="3569" y="128"/>
                    </a:cubicBezTo>
                    <a:cubicBezTo>
                      <a:pt x="3453" y="39"/>
                      <a:pt x="3334" y="0"/>
                      <a:pt x="3216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0;p37">
                <a:extLst>
                  <a:ext uri="{FF2B5EF4-FFF2-40B4-BE49-F238E27FC236}">
                    <a16:creationId xmlns:a16="http://schemas.microsoft.com/office/drawing/2014/main" id="{9C309E90-DCFA-3B93-C408-01C3DFD02B65}"/>
                  </a:ext>
                </a:extLst>
              </p:cNvPr>
              <p:cNvSpPr/>
              <p:nvPr/>
            </p:nvSpPr>
            <p:spPr>
              <a:xfrm flipH="1">
                <a:off x="908544" y="2135782"/>
                <a:ext cx="86029" cy="117027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6890" extrusionOk="0">
                    <a:moveTo>
                      <a:pt x="3264" y="1"/>
                    </a:moveTo>
                    <a:cubicBezTo>
                      <a:pt x="2554" y="1"/>
                      <a:pt x="1874" y="1396"/>
                      <a:pt x="1833" y="1479"/>
                    </a:cubicBezTo>
                    <a:lnTo>
                      <a:pt x="434" y="4373"/>
                    </a:lnTo>
                    <a:cubicBezTo>
                      <a:pt x="434" y="4373"/>
                      <a:pt x="0" y="5385"/>
                      <a:pt x="627" y="6157"/>
                    </a:cubicBezTo>
                    <a:cubicBezTo>
                      <a:pt x="1170" y="6808"/>
                      <a:pt x="1468" y="6889"/>
                      <a:pt x="1970" y="6889"/>
                    </a:cubicBezTo>
                    <a:cubicBezTo>
                      <a:pt x="2137" y="6889"/>
                      <a:pt x="2327" y="6880"/>
                      <a:pt x="2556" y="6880"/>
                    </a:cubicBezTo>
                    <a:cubicBezTo>
                      <a:pt x="3617" y="6832"/>
                      <a:pt x="4437" y="4999"/>
                      <a:pt x="4775" y="3408"/>
                    </a:cubicBezTo>
                    <a:cubicBezTo>
                      <a:pt x="5064" y="1865"/>
                      <a:pt x="4485" y="707"/>
                      <a:pt x="3617" y="128"/>
                    </a:cubicBezTo>
                    <a:cubicBezTo>
                      <a:pt x="3501" y="39"/>
                      <a:pt x="3382" y="1"/>
                      <a:pt x="3264" y="1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1;p37">
                <a:extLst>
                  <a:ext uri="{FF2B5EF4-FFF2-40B4-BE49-F238E27FC236}">
                    <a16:creationId xmlns:a16="http://schemas.microsoft.com/office/drawing/2014/main" id="{9A0A848F-A4CC-FFCE-21AE-F91D3298D373}"/>
                  </a:ext>
                </a:extLst>
              </p:cNvPr>
              <p:cNvSpPr/>
              <p:nvPr/>
            </p:nvSpPr>
            <p:spPr>
              <a:xfrm flipH="1">
                <a:off x="826643" y="2303424"/>
                <a:ext cx="336677" cy="389109"/>
              </a:xfrm>
              <a:custGeom>
                <a:avLst/>
                <a:gdLst/>
                <a:ahLst/>
                <a:cxnLst/>
                <a:rect l="l" t="t" r="r" b="b"/>
                <a:pathLst>
                  <a:path w="19822" h="22909" extrusionOk="0">
                    <a:moveTo>
                      <a:pt x="15771" y="0"/>
                    </a:moveTo>
                    <a:cubicBezTo>
                      <a:pt x="15771" y="1"/>
                      <a:pt x="17555" y="5499"/>
                      <a:pt x="15819" y="6994"/>
                    </a:cubicBezTo>
                    <a:cubicBezTo>
                      <a:pt x="12588" y="9839"/>
                      <a:pt x="0" y="22909"/>
                      <a:pt x="0" y="22909"/>
                    </a:cubicBezTo>
                    <a:lnTo>
                      <a:pt x="7476" y="19967"/>
                    </a:lnTo>
                    <a:cubicBezTo>
                      <a:pt x="8392" y="19436"/>
                      <a:pt x="13697" y="17989"/>
                      <a:pt x="13697" y="17989"/>
                    </a:cubicBezTo>
                    <a:lnTo>
                      <a:pt x="10803" y="14614"/>
                    </a:lnTo>
                    <a:lnTo>
                      <a:pt x="15047" y="15626"/>
                    </a:lnTo>
                    <a:cubicBezTo>
                      <a:pt x="15047" y="15626"/>
                      <a:pt x="19822" y="8585"/>
                      <a:pt x="19822" y="5691"/>
                    </a:cubicBezTo>
                    <a:cubicBezTo>
                      <a:pt x="19822" y="2750"/>
                      <a:pt x="15771" y="1"/>
                      <a:pt x="15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2;p37">
                <a:extLst>
                  <a:ext uri="{FF2B5EF4-FFF2-40B4-BE49-F238E27FC236}">
                    <a16:creationId xmlns:a16="http://schemas.microsoft.com/office/drawing/2014/main" id="{B2B7F2AC-7C22-89DA-259F-D6A2ECEA86FB}"/>
                  </a:ext>
                </a:extLst>
              </p:cNvPr>
              <p:cNvSpPr/>
              <p:nvPr/>
            </p:nvSpPr>
            <p:spPr>
              <a:xfrm flipH="1">
                <a:off x="877428" y="2579481"/>
                <a:ext cx="198249" cy="315377"/>
              </a:xfrm>
              <a:custGeom>
                <a:avLst/>
                <a:gdLst/>
                <a:ahLst/>
                <a:cxnLst/>
                <a:rect l="l" t="t" r="r" b="b"/>
                <a:pathLst>
                  <a:path w="11672" h="18568" extrusionOk="0">
                    <a:moveTo>
                      <a:pt x="6801" y="0"/>
                    </a:moveTo>
                    <a:cubicBezTo>
                      <a:pt x="3955" y="0"/>
                      <a:pt x="965" y="10659"/>
                      <a:pt x="97" y="13890"/>
                    </a:cubicBezTo>
                    <a:lnTo>
                      <a:pt x="1" y="14420"/>
                    </a:lnTo>
                    <a:lnTo>
                      <a:pt x="772" y="14806"/>
                    </a:lnTo>
                    <a:cubicBezTo>
                      <a:pt x="869" y="14420"/>
                      <a:pt x="821" y="13890"/>
                      <a:pt x="1110" y="13552"/>
                    </a:cubicBezTo>
                    <a:cubicBezTo>
                      <a:pt x="1110" y="13552"/>
                      <a:pt x="4412" y="1254"/>
                      <a:pt x="6773" y="1254"/>
                    </a:cubicBezTo>
                    <a:cubicBezTo>
                      <a:pt x="6782" y="1254"/>
                      <a:pt x="6792" y="1254"/>
                      <a:pt x="6801" y="1254"/>
                    </a:cubicBezTo>
                    <a:cubicBezTo>
                      <a:pt x="7380" y="1399"/>
                      <a:pt x="8199" y="1640"/>
                      <a:pt x="8489" y="2219"/>
                    </a:cubicBezTo>
                    <a:cubicBezTo>
                      <a:pt x="10177" y="5064"/>
                      <a:pt x="8971" y="12057"/>
                      <a:pt x="8199" y="15481"/>
                    </a:cubicBezTo>
                    <a:cubicBezTo>
                      <a:pt x="8248" y="16350"/>
                      <a:pt x="7621" y="17266"/>
                      <a:pt x="6994" y="17941"/>
                    </a:cubicBezTo>
                    <a:lnTo>
                      <a:pt x="8344" y="18568"/>
                    </a:lnTo>
                    <a:lnTo>
                      <a:pt x="8537" y="17845"/>
                    </a:lnTo>
                    <a:cubicBezTo>
                      <a:pt x="8633" y="17362"/>
                      <a:pt x="11672" y="5932"/>
                      <a:pt x="9164" y="1688"/>
                    </a:cubicBezTo>
                    <a:cubicBezTo>
                      <a:pt x="8682" y="820"/>
                      <a:pt x="8007" y="241"/>
                      <a:pt x="7138" y="49"/>
                    </a:cubicBezTo>
                    <a:cubicBezTo>
                      <a:pt x="7042" y="0"/>
                      <a:pt x="6897" y="0"/>
                      <a:pt x="6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3;p37">
                <a:extLst>
                  <a:ext uri="{FF2B5EF4-FFF2-40B4-BE49-F238E27FC236}">
                    <a16:creationId xmlns:a16="http://schemas.microsoft.com/office/drawing/2014/main" id="{A3791D2A-7282-02FA-0A52-1A8EA8C38BE9}"/>
                  </a:ext>
                </a:extLst>
              </p:cNvPr>
              <p:cNvSpPr/>
              <p:nvPr/>
            </p:nvSpPr>
            <p:spPr>
              <a:xfrm flipH="1">
                <a:off x="851203" y="2303424"/>
                <a:ext cx="111422" cy="28917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17025" extrusionOk="0">
                    <a:moveTo>
                      <a:pt x="3955" y="0"/>
                    </a:moveTo>
                    <a:lnTo>
                      <a:pt x="4485" y="2364"/>
                    </a:lnTo>
                    <a:cubicBezTo>
                      <a:pt x="4485" y="2364"/>
                      <a:pt x="4919" y="3473"/>
                      <a:pt x="4630" y="5595"/>
                    </a:cubicBezTo>
                    <a:cubicBezTo>
                      <a:pt x="4341" y="7765"/>
                      <a:pt x="3473" y="9067"/>
                      <a:pt x="2556" y="10177"/>
                    </a:cubicBezTo>
                    <a:cubicBezTo>
                      <a:pt x="1736" y="11238"/>
                      <a:pt x="965" y="12299"/>
                      <a:pt x="916" y="13456"/>
                    </a:cubicBezTo>
                    <a:lnTo>
                      <a:pt x="97" y="16350"/>
                    </a:lnTo>
                    <a:cubicBezTo>
                      <a:pt x="0" y="16591"/>
                      <a:pt x="193" y="16928"/>
                      <a:pt x="434" y="16977"/>
                    </a:cubicBezTo>
                    <a:cubicBezTo>
                      <a:pt x="482" y="17025"/>
                      <a:pt x="579" y="17025"/>
                      <a:pt x="627" y="17025"/>
                    </a:cubicBezTo>
                    <a:cubicBezTo>
                      <a:pt x="820" y="17025"/>
                      <a:pt x="1061" y="16832"/>
                      <a:pt x="1109" y="16639"/>
                    </a:cubicBezTo>
                    <a:lnTo>
                      <a:pt x="1929" y="13745"/>
                    </a:lnTo>
                    <a:cubicBezTo>
                      <a:pt x="2267" y="12540"/>
                      <a:pt x="2797" y="11720"/>
                      <a:pt x="3473" y="10804"/>
                    </a:cubicBezTo>
                    <a:cubicBezTo>
                      <a:pt x="4292" y="9598"/>
                      <a:pt x="5209" y="8199"/>
                      <a:pt x="5691" y="5788"/>
                    </a:cubicBezTo>
                    <a:cubicBezTo>
                      <a:pt x="6559" y="1351"/>
                      <a:pt x="3955" y="1"/>
                      <a:pt x="39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4;p37">
                <a:extLst>
                  <a:ext uri="{FF2B5EF4-FFF2-40B4-BE49-F238E27FC236}">
                    <a16:creationId xmlns:a16="http://schemas.microsoft.com/office/drawing/2014/main" id="{3E3DF65B-1214-7980-98B0-2F51E0EAF1B5}"/>
                  </a:ext>
                </a:extLst>
              </p:cNvPr>
              <p:cNvSpPr/>
              <p:nvPr/>
            </p:nvSpPr>
            <p:spPr>
              <a:xfrm flipH="1">
                <a:off x="1089587" y="2376323"/>
                <a:ext cx="178580" cy="32113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18907" extrusionOk="0">
                    <a:moveTo>
                      <a:pt x="9887" y="1"/>
                    </a:moveTo>
                    <a:cubicBezTo>
                      <a:pt x="8295" y="917"/>
                      <a:pt x="5788" y="3136"/>
                      <a:pt x="3569" y="8971"/>
                    </a:cubicBezTo>
                    <a:lnTo>
                      <a:pt x="145" y="18134"/>
                    </a:lnTo>
                    <a:cubicBezTo>
                      <a:pt x="0" y="18424"/>
                      <a:pt x="145" y="18761"/>
                      <a:pt x="434" y="18858"/>
                    </a:cubicBezTo>
                    <a:cubicBezTo>
                      <a:pt x="531" y="18858"/>
                      <a:pt x="579" y="18906"/>
                      <a:pt x="627" y="18906"/>
                    </a:cubicBezTo>
                    <a:cubicBezTo>
                      <a:pt x="868" y="18906"/>
                      <a:pt x="1061" y="18761"/>
                      <a:pt x="1109" y="18520"/>
                    </a:cubicBezTo>
                    <a:lnTo>
                      <a:pt x="4582" y="9357"/>
                    </a:lnTo>
                    <a:cubicBezTo>
                      <a:pt x="6752" y="3618"/>
                      <a:pt x="9163" y="1641"/>
                      <a:pt x="10514" y="917"/>
                    </a:cubicBezTo>
                    <a:cubicBezTo>
                      <a:pt x="10273" y="580"/>
                      <a:pt x="10032" y="290"/>
                      <a:pt x="98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;p37">
                <a:extLst>
                  <a:ext uri="{FF2B5EF4-FFF2-40B4-BE49-F238E27FC236}">
                    <a16:creationId xmlns:a16="http://schemas.microsoft.com/office/drawing/2014/main" id="{60B6BAE1-2B4B-0E41-FC59-0CB4468F804B}"/>
                  </a:ext>
                </a:extLst>
              </p:cNvPr>
              <p:cNvSpPr/>
              <p:nvPr/>
            </p:nvSpPr>
            <p:spPr>
              <a:xfrm flipH="1">
                <a:off x="1223922" y="2632355"/>
                <a:ext cx="59821" cy="85129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5012" extrusionOk="0">
                    <a:moveTo>
                      <a:pt x="2172" y="0"/>
                    </a:moveTo>
                    <a:cubicBezTo>
                      <a:pt x="1852" y="0"/>
                      <a:pt x="1497" y="166"/>
                      <a:pt x="1158" y="504"/>
                    </a:cubicBezTo>
                    <a:cubicBezTo>
                      <a:pt x="387" y="1324"/>
                      <a:pt x="1" y="2916"/>
                      <a:pt x="339" y="4025"/>
                    </a:cubicBezTo>
                    <a:cubicBezTo>
                      <a:pt x="537" y="4676"/>
                      <a:pt x="918" y="5012"/>
                      <a:pt x="1365" y="5012"/>
                    </a:cubicBezTo>
                    <a:cubicBezTo>
                      <a:pt x="1679" y="5012"/>
                      <a:pt x="2026" y="4846"/>
                      <a:pt x="2364" y="4507"/>
                    </a:cubicBezTo>
                    <a:cubicBezTo>
                      <a:pt x="3136" y="3687"/>
                      <a:pt x="3522" y="2096"/>
                      <a:pt x="3184" y="987"/>
                    </a:cubicBezTo>
                    <a:cubicBezTo>
                      <a:pt x="3014" y="335"/>
                      <a:pt x="2628" y="0"/>
                      <a:pt x="2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6;p37">
                <a:extLst>
                  <a:ext uri="{FF2B5EF4-FFF2-40B4-BE49-F238E27FC236}">
                    <a16:creationId xmlns:a16="http://schemas.microsoft.com/office/drawing/2014/main" id="{48C8B86D-7EC9-047C-2E30-81E96F764288}"/>
                  </a:ext>
                </a:extLst>
              </p:cNvPr>
              <p:cNvSpPr/>
              <p:nvPr/>
            </p:nvSpPr>
            <p:spPr>
              <a:xfrm flipH="1">
                <a:off x="1218181" y="2626988"/>
                <a:ext cx="71286" cy="95863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644" extrusionOk="0">
                    <a:moveTo>
                      <a:pt x="2508" y="676"/>
                    </a:moveTo>
                    <a:cubicBezTo>
                      <a:pt x="2798" y="676"/>
                      <a:pt x="3087" y="917"/>
                      <a:pt x="3232" y="1399"/>
                    </a:cubicBezTo>
                    <a:cubicBezTo>
                      <a:pt x="3521" y="2412"/>
                      <a:pt x="3135" y="3859"/>
                      <a:pt x="2460" y="4582"/>
                    </a:cubicBezTo>
                    <a:cubicBezTo>
                      <a:pt x="2219" y="4844"/>
                      <a:pt x="1969" y="4971"/>
                      <a:pt x="1742" y="4971"/>
                    </a:cubicBezTo>
                    <a:cubicBezTo>
                      <a:pt x="1425" y="4971"/>
                      <a:pt x="1154" y="4722"/>
                      <a:pt x="1013" y="4245"/>
                    </a:cubicBezTo>
                    <a:cubicBezTo>
                      <a:pt x="627" y="2991"/>
                      <a:pt x="1110" y="1737"/>
                      <a:pt x="1785" y="1062"/>
                    </a:cubicBezTo>
                    <a:cubicBezTo>
                      <a:pt x="2122" y="724"/>
                      <a:pt x="2267" y="676"/>
                      <a:pt x="2508" y="676"/>
                    </a:cubicBezTo>
                    <a:close/>
                    <a:moveTo>
                      <a:pt x="2508" y="0"/>
                    </a:moveTo>
                    <a:cubicBezTo>
                      <a:pt x="2074" y="0"/>
                      <a:pt x="1640" y="193"/>
                      <a:pt x="1254" y="579"/>
                    </a:cubicBezTo>
                    <a:cubicBezTo>
                      <a:pt x="386" y="1496"/>
                      <a:pt x="0" y="3184"/>
                      <a:pt x="338" y="4437"/>
                    </a:cubicBezTo>
                    <a:cubicBezTo>
                      <a:pt x="579" y="5209"/>
                      <a:pt x="1061" y="5643"/>
                      <a:pt x="1688" y="5643"/>
                    </a:cubicBezTo>
                    <a:cubicBezTo>
                      <a:pt x="2122" y="5643"/>
                      <a:pt x="2556" y="5450"/>
                      <a:pt x="2942" y="5064"/>
                    </a:cubicBezTo>
                    <a:cubicBezTo>
                      <a:pt x="3810" y="4100"/>
                      <a:pt x="4196" y="2460"/>
                      <a:pt x="3859" y="1206"/>
                    </a:cubicBezTo>
                    <a:cubicBezTo>
                      <a:pt x="3617" y="435"/>
                      <a:pt x="3135" y="0"/>
                      <a:pt x="2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7;p37">
                <a:extLst>
                  <a:ext uri="{FF2B5EF4-FFF2-40B4-BE49-F238E27FC236}">
                    <a16:creationId xmlns:a16="http://schemas.microsoft.com/office/drawing/2014/main" id="{DFDD13B6-F22B-C12F-C513-E95232110DC8}"/>
                  </a:ext>
                </a:extLst>
              </p:cNvPr>
              <p:cNvSpPr/>
              <p:nvPr/>
            </p:nvSpPr>
            <p:spPr>
              <a:xfrm flipH="1">
                <a:off x="1042063" y="2799012"/>
                <a:ext cx="43448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557" extrusionOk="0">
                    <a:moveTo>
                      <a:pt x="1303" y="0"/>
                    </a:moveTo>
                    <a:cubicBezTo>
                      <a:pt x="580" y="0"/>
                      <a:pt x="1" y="579"/>
                      <a:pt x="1" y="1254"/>
                    </a:cubicBezTo>
                    <a:cubicBezTo>
                      <a:pt x="1" y="1978"/>
                      <a:pt x="580" y="2556"/>
                      <a:pt x="1303" y="2556"/>
                    </a:cubicBezTo>
                    <a:cubicBezTo>
                      <a:pt x="1978" y="2556"/>
                      <a:pt x="2557" y="1978"/>
                      <a:pt x="2557" y="1254"/>
                    </a:cubicBezTo>
                    <a:cubicBezTo>
                      <a:pt x="2557" y="579"/>
                      <a:pt x="1978" y="0"/>
                      <a:pt x="13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8;p37">
                <a:extLst>
                  <a:ext uri="{FF2B5EF4-FFF2-40B4-BE49-F238E27FC236}">
                    <a16:creationId xmlns:a16="http://schemas.microsoft.com/office/drawing/2014/main" id="{BB71D5AD-4908-ECD3-01C3-9D5CB47023DA}"/>
                  </a:ext>
                </a:extLst>
              </p:cNvPr>
              <p:cNvSpPr/>
              <p:nvPr/>
            </p:nvSpPr>
            <p:spPr>
              <a:xfrm flipH="1">
                <a:off x="920841" y="2855538"/>
                <a:ext cx="43431" cy="44246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605" extrusionOk="0">
                    <a:moveTo>
                      <a:pt x="1255" y="0"/>
                    </a:moveTo>
                    <a:cubicBezTo>
                      <a:pt x="579" y="0"/>
                      <a:pt x="1" y="579"/>
                      <a:pt x="1" y="1302"/>
                    </a:cubicBezTo>
                    <a:cubicBezTo>
                      <a:pt x="1" y="2026"/>
                      <a:pt x="579" y="2604"/>
                      <a:pt x="1255" y="2604"/>
                    </a:cubicBezTo>
                    <a:cubicBezTo>
                      <a:pt x="1978" y="2604"/>
                      <a:pt x="2557" y="2026"/>
                      <a:pt x="2557" y="1302"/>
                    </a:cubicBezTo>
                    <a:cubicBezTo>
                      <a:pt x="2557" y="579"/>
                      <a:pt x="1978" y="0"/>
                      <a:pt x="12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9;p37">
                <a:extLst>
                  <a:ext uri="{FF2B5EF4-FFF2-40B4-BE49-F238E27FC236}">
                    <a16:creationId xmlns:a16="http://schemas.microsoft.com/office/drawing/2014/main" id="{A328D9A1-F493-EEFE-6025-1ED60568CD98}"/>
                  </a:ext>
                </a:extLst>
              </p:cNvPr>
              <p:cNvSpPr/>
              <p:nvPr/>
            </p:nvSpPr>
            <p:spPr>
              <a:xfrm flipH="1">
                <a:off x="1609736" y="2339890"/>
                <a:ext cx="57358" cy="29611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17434" extrusionOk="0">
                    <a:moveTo>
                      <a:pt x="1260" y="1"/>
                    </a:moveTo>
                    <a:cubicBezTo>
                      <a:pt x="618" y="1"/>
                      <a:pt x="0" y="988"/>
                      <a:pt x="0" y="988"/>
                    </a:cubicBezTo>
                    <a:lnTo>
                      <a:pt x="1110" y="14733"/>
                    </a:lnTo>
                    <a:lnTo>
                      <a:pt x="2749" y="17434"/>
                    </a:lnTo>
                    <a:lnTo>
                      <a:pt x="3376" y="14106"/>
                    </a:lnTo>
                    <a:cubicBezTo>
                      <a:pt x="3376" y="14106"/>
                      <a:pt x="2508" y="988"/>
                      <a:pt x="1737" y="217"/>
                    </a:cubicBezTo>
                    <a:cubicBezTo>
                      <a:pt x="1582" y="62"/>
                      <a:pt x="1420" y="1"/>
                      <a:pt x="1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0;p37">
                <a:extLst>
                  <a:ext uri="{FF2B5EF4-FFF2-40B4-BE49-F238E27FC236}">
                    <a16:creationId xmlns:a16="http://schemas.microsoft.com/office/drawing/2014/main" id="{B288750B-CA5D-031C-BAF4-D3F94430A84B}"/>
                  </a:ext>
                </a:extLst>
              </p:cNvPr>
              <p:cNvSpPr/>
              <p:nvPr/>
            </p:nvSpPr>
            <p:spPr>
              <a:xfrm flipH="1">
                <a:off x="1644148" y="2464798"/>
                <a:ext cx="75379" cy="13435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910" extrusionOk="0">
                    <a:moveTo>
                      <a:pt x="3377" y="0"/>
                    </a:moveTo>
                    <a:lnTo>
                      <a:pt x="1206" y="1978"/>
                    </a:lnTo>
                    <a:lnTo>
                      <a:pt x="1" y="4871"/>
                    </a:lnTo>
                    <a:lnTo>
                      <a:pt x="2268" y="7910"/>
                    </a:lnTo>
                    <a:cubicBezTo>
                      <a:pt x="2268" y="7910"/>
                      <a:pt x="3714" y="5547"/>
                      <a:pt x="3473" y="5257"/>
                    </a:cubicBezTo>
                    <a:cubicBezTo>
                      <a:pt x="3473" y="5257"/>
                      <a:pt x="3087" y="4630"/>
                      <a:pt x="3087" y="3810"/>
                    </a:cubicBezTo>
                    <a:cubicBezTo>
                      <a:pt x="3087" y="2991"/>
                      <a:pt x="4293" y="2605"/>
                      <a:pt x="4390" y="1399"/>
                    </a:cubicBezTo>
                    <a:cubicBezTo>
                      <a:pt x="4438" y="193"/>
                      <a:pt x="3377" y="0"/>
                      <a:pt x="3377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1;p37">
                <a:extLst>
                  <a:ext uri="{FF2B5EF4-FFF2-40B4-BE49-F238E27FC236}">
                    <a16:creationId xmlns:a16="http://schemas.microsoft.com/office/drawing/2014/main" id="{2FFF8757-7FD9-A82D-1AA1-5C205038504B}"/>
                  </a:ext>
                </a:extLst>
              </p:cNvPr>
              <p:cNvSpPr/>
              <p:nvPr/>
            </p:nvSpPr>
            <p:spPr>
              <a:xfrm flipH="1">
                <a:off x="1533558" y="2449851"/>
                <a:ext cx="115940" cy="13455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7922" extrusionOk="0">
                    <a:moveTo>
                      <a:pt x="361" y="0"/>
                    </a:moveTo>
                    <a:cubicBezTo>
                      <a:pt x="81" y="0"/>
                      <a:pt x="1" y="551"/>
                      <a:pt x="411" y="1073"/>
                    </a:cubicBezTo>
                    <a:cubicBezTo>
                      <a:pt x="942" y="1700"/>
                      <a:pt x="1472" y="2279"/>
                      <a:pt x="1617" y="2327"/>
                    </a:cubicBezTo>
                    <a:cubicBezTo>
                      <a:pt x="1810" y="2375"/>
                      <a:pt x="3594" y="2713"/>
                      <a:pt x="3594" y="2713"/>
                    </a:cubicBezTo>
                    <a:lnTo>
                      <a:pt x="3498" y="7922"/>
                    </a:lnTo>
                    <a:lnTo>
                      <a:pt x="6825" y="7922"/>
                    </a:lnTo>
                    <a:lnTo>
                      <a:pt x="6440" y="3678"/>
                    </a:lnTo>
                    <a:lnTo>
                      <a:pt x="4993" y="929"/>
                    </a:lnTo>
                    <a:cubicBezTo>
                      <a:pt x="4993" y="929"/>
                      <a:pt x="1086" y="687"/>
                      <a:pt x="652" y="157"/>
                    </a:cubicBezTo>
                    <a:cubicBezTo>
                      <a:pt x="543" y="48"/>
                      <a:pt x="444" y="0"/>
                      <a:pt x="361" y="0"/>
                    </a:cubicBezTo>
                    <a:close/>
                  </a:path>
                </a:pathLst>
              </a:custGeom>
              <a:solidFill>
                <a:srgbClr val="F2B3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2;p37">
                <a:extLst>
                  <a:ext uri="{FF2B5EF4-FFF2-40B4-BE49-F238E27FC236}">
                    <a16:creationId xmlns:a16="http://schemas.microsoft.com/office/drawing/2014/main" id="{BE5E1095-2E81-5CB7-43F6-F0E1EEF90D58}"/>
                  </a:ext>
                </a:extLst>
              </p:cNvPr>
              <p:cNvSpPr/>
              <p:nvPr/>
            </p:nvSpPr>
            <p:spPr>
              <a:xfrm flipH="1">
                <a:off x="957699" y="2150236"/>
                <a:ext cx="108143" cy="7537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438" extrusionOk="0">
                    <a:moveTo>
                      <a:pt x="6367" y="1"/>
                    </a:moveTo>
                    <a:lnTo>
                      <a:pt x="0" y="3280"/>
                    </a:lnTo>
                    <a:lnTo>
                      <a:pt x="338" y="4438"/>
                    </a:lnTo>
                    <a:lnTo>
                      <a:pt x="5498" y="1737"/>
                    </a:lnTo>
                    <a:lnTo>
                      <a:pt x="63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3;p37">
                <a:extLst>
                  <a:ext uri="{FF2B5EF4-FFF2-40B4-BE49-F238E27FC236}">
                    <a16:creationId xmlns:a16="http://schemas.microsoft.com/office/drawing/2014/main" id="{0D1E2F03-D07B-6F6B-298D-401768EF4E2A}"/>
                  </a:ext>
                </a:extLst>
              </p:cNvPr>
              <p:cNvSpPr/>
              <p:nvPr/>
            </p:nvSpPr>
            <p:spPr>
              <a:xfrm flipH="1">
                <a:off x="1193621" y="2081566"/>
                <a:ext cx="82751" cy="107073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04" extrusionOk="0">
                    <a:moveTo>
                      <a:pt x="1366" y="0"/>
                    </a:moveTo>
                    <a:cubicBezTo>
                      <a:pt x="559" y="0"/>
                      <a:pt x="1" y="634"/>
                      <a:pt x="1" y="1729"/>
                    </a:cubicBezTo>
                    <a:cubicBezTo>
                      <a:pt x="1" y="3320"/>
                      <a:pt x="1110" y="5201"/>
                      <a:pt x="2461" y="5973"/>
                    </a:cubicBezTo>
                    <a:cubicBezTo>
                      <a:pt x="2853" y="6197"/>
                      <a:pt x="3220" y="6303"/>
                      <a:pt x="3545" y="6303"/>
                    </a:cubicBezTo>
                    <a:cubicBezTo>
                      <a:pt x="4338" y="6303"/>
                      <a:pt x="4872" y="5670"/>
                      <a:pt x="4872" y="4574"/>
                    </a:cubicBezTo>
                    <a:cubicBezTo>
                      <a:pt x="4872" y="3031"/>
                      <a:pt x="3811" y="1102"/>
                      <a:pt x="2461" y="330"/>
                    </a:cubicBezTo>
                    <a:cubicBezTo>
                      <a:pt x="2068" y="106"/>
                      <a:pt x="1697" y="0"/>
                      <a:pt x="13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4;p37">
                <a:extLst>
                  <a:ext uri="{FF2B5EF4-FFF2-40B4-BE49-F238E27FC236}">
                    <a16:creationId xmlns:a16="http://schemas.microsoft.com/office/drawing/2014/main" id="{67A84C2C-57EB-340F-08AD-EB54FAB589C5}"/>
                  </a:ext>
                </a:extLst>
              </p:cNvPr>
              <p:cNvSpPr/>
              <p:nvPr/>
            </p:nvSpPr>
            <p:spPr>
              <a:xfrm flipH="1">
                <a:off x="1188695" y="2075179"/>
                <a:ext cx="92585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064" extrusionOk="0">
                    <a:moveTo>
                      <a:pt x="1773" y="752"/>
                    </a:moveTo>
                    <a:cubicBezTo>
                      <a:pt x="2066" y="752"/>
                      <a:pt x="2398" y="847"/>
                      <a:pt x="2750" y="1044"/>
                    </a:cubicBezTo>
                    <a:cubicBezTo>
                      <a:pt x="3907" y="1719"/>
                      <a:pt x="4920" y="3407"/>
                      <a:pt x="4920" y="4806"/>
                    </a:cubicBezTo>
                    <a:cubicBezTo>
                      <a:pt x="4920" y="5757"/>
                      <a:pt x="4417" y="6325"/>
                      <a:pt x="3716" y="6325"/>
                    </a:cubicBezTo>
                    <a:cubicBezTo>
                      <a:pt x="3421" y="6325"/>
                      <a:pt x="3092" y="6225"/>
                      <a:pt x="2750" y="6011"/>
                    </a:cubicBezTo>
                    <a:cubicBezTo>
                      <a:pt x="1544" y="5336"/>
                      <a:pt x="579" y="3648"/>
                      <a:pt x="579" y="2298"/>
                    </a:cubicBezTo>
                    <a:cubicBezTo>
                      <a:pt x="579" y="1308"/>
                      <a:pt x="1063" y="752"/>
                      <a:pt x="1773" y="752"/>
                    </a:cubicBezTo>
                    <a:close/>
                    <a:moveTo>
                      <a:pt x="1522" y="1"/>
                    </a:moveTo>
                    <a:cubicBezTo>
                      <a:pt x="612" y="1"/>
                      <a:pt x="1" y="724"/>
                      <a:pt x="1" y="1960"/>
                    </a:cubicBezTo>
                    <a:cubicBezTo>
                      <a:pt x="1" y="3696"/>
                      <a:pt x="1206" y="5818"/>
                      <a:pt x="2750" y="6687"/>
                    </a:cubicBezTo>
                    <a:cubicBezTo>
                      <a:pt x="3188" y="6941"/>
                      <a:pt x="3602" y="7063"/>
                      <a:pt x="3967" y="7063"/>
                    </a:cubicBezTo>
                    <a:cubicBezTo>
                      <a:pt x="4848" y="7063"/>
                      <a:pt x="5450" y="6356"/>
                      <a:pt x="5450" y="5095"/>
                    </a:cubicBezTo>
                    <a:cubicBezTo>
                      <a:pt x="5450" y="3359"/>
                      <a:pt x="4245" y="1237"/>
                      <a:pt x="2750" y="369"/>
                    </a:cubicBezTo>
                    <a:cubicBezTo>
                      <a:pt x="2305" y="119"/>
                      <a:pt x="1889" y="1"/>
                      <a:pt x="15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5;p37">
                <a:extLst>
                  <a:ext uri="{FF2B5EF4-FFF2-40B4-BE49-F238E27FC236}">
                    <a16:creationId xmlns:a16="http://schemas.microsoft.com/office/drawing/2014/main" id="{9F6B3CB7-BFF5-9B93-0533-17AC9E9B48B0}"/>
                  </a:ext>
                </a:extLst>
              </p:cNvPr>
              <p:cNvSpPr/>
              <p:nvPr/>
            </p:nvSpPr>
            <p:spPr>
              <a:xfrm flipH="1">
                <a:off x="1061732" y="2156945"/>
                <a:ext cx="83566" cy="107855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6350" extrusionOk="0">
                    <a:moveTo>
                      <a:pt x="1371" y="0"/>
                    </a:moveTo>
                    <a:cubicBezTo>
                      <a:pt x="561" y="0"/>
                      <a:pt x="0" y="644"/>
                      <a:pt x="0" y="1776"/>
                    </a:cubicBezTo>
                    <a:cubicBezTo>
                      <a:pt x="0" y="3319"/>
                      <a:pt x="1110" y="5249"/>
                      <a:pt x="2460" y="6020"/>
                    </a:cubicBezTo>
                    <a:cubicBezTo>
                      <a:pt x="2850" y="6243"/>
                      <a:pt x="3220" y="6349"/>
                      <a:pt x="3549" y="6349"/>
                    </a:cubicBezTo>
                    <a:cubicBezTo>
                      <a:pt x="4359" y="6349"/>
                      <a:pt x="4920" y="5705"/>
                      <a:pt x="4920" y="4573"/>
                    </a:cubicBezTo>
                    <a:cubicBezTo>
                      <a:pt x="4920" y="3030"/>
                      <a:pt x="3810" y="1149"/>
                      <a:pt x="2460" y="329"/>
                    </a:cubicBezTo>
                    <a:cubicBezTo>
                      <a:pt x="2070" y="106"/>
                      <a:pt x="1700" y="0"/>
                      <a:pt x="1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6;p37">
                <a:extLst>
                  <a:ext uri="{FF2B5EF4-FFF2-40B4-BE49-F238E27FC236}">
                    <a16:creationId xmlns:a16="http://schemas.microsoft.com/office/drawing/2014/main" id="{8ED9C004-6FD9-B25F-4E81-DE84E42A2498}"/>
                  </a:ext>
                </a:extLst>
              </p:cNvPr>
              <p:cNvSpPr/>
              <p:nvPr/>
            </p:nvSpPr>
            <p:spPr>
              <a:xfrm flipH="1">
                <a:off x="1056823" y="2151204"/>
                <a:ext cx="93384" cy="119982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7064" extrusionOk="0">
                    <a:moveTo>
                      <a:pt x="1794" y="722"/>
                    </a:moveTo>
                    <a:cubicBezTo>
                      <a:pt x="2082" y="722"/>
                      <a:pt x="2406" y="813"/>
                      <a:pt x="2749" y="1005"/>
                    </a:cubicBezTo>
                    <a:cubicBezTo>
                      <a:pt x="3955" y="1728"/>
                      <a:pt x="4919" y="3368"/>
                      <a:pt x="4919" y="4767"/>
                    </a:cubicBezTo>
                    <a:cubicBezTo>
                      <a:pt x="4919" y="5757"/>
                      <a:pt x="4436" y="6312"/>
                      <a:pt x="3725" y="6312"/>
                    </a:cubicBezTo>
                    <a:cubicBezTo>
                      <a:pt x="3432" y="6312"/>
                      <a:pt x="3101" y="6218"/>
                      <a:pt x="2749" y="6021"/>
                    </a:cubicBezTo>
                    <a:cubicBezTo>
                      <a:pt x="1543" y="5345"/>
                      <a:pt x="579" y="3657"/>
                      <a:pt x="579" y="2259"/>
                    </a:cubicBezTo>
                    <a:cubicBezTo>
                      <a:pt x="579" y="1293"/>
                      <a:pt x="1072" y="722"/>
                      <a:pt x="1794" y="722"/>
                    </a:cubicBezTo>
                    <a:close/>
                    <a:moveTo>
                      <a:pt x="1515" y="0"/>
                    </a:moveTo>
                    <a:cubicBezTo>
                      <a:pt x="624" y="0"/>
                      <a:pt x="0" y="697"/>
                      <a:pt x="0" y="1921"/>
                    </a:cubicBezTo>
                    <a:cubicBezTo>
                      <a:pt x="0" y="3657"/>
                      <a:pt x="1254" y="5828"/>
                      <a:pt x="2749" y="6696"/>
                    </a:cubicBezTo>
                    <a:cubicBezTo>
                      <a:pt x="3179" y="6946"/>
                      <a:pt x="3590" y="7064"/>
                      <a:pt x="3956" y="7064"/>
                    </a:cubicBezTo>
                    <a:cubicBezTo>
                      <a:pt x="4862" y="7064"/>
                      <a:pt x="5498" y="6341"/>
                      <a:pt x="5498" y="5104"/>
                    </a:cubicBezTo>
                    <a:cubicBezTo>
                      <a:pt x="5498" y="3368"/>
                      <a:pt x="4244" y="1246"/>
                      <a:pt x="2749" y="378"/>
                    </a:cubicBezTo>
                    <a:cubicBezTo>
                      <a:pt x="2308" y="122"/>
                      <a:pt x="188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7;p37">
                <a:extLst>
                  <a:ext uri="{FF2B5EF4-FFF2-40B4-BE49-F238E27FC236}">
                    <a16:creationId xmlns:a16="http://schemas.microsoft.com/office/drawing/2014/main" id="{FEDFE138-C3B0-DBD6-F143-161F6F9FA79D}"/>
                  </a:ext>
                </a:extLst>
              </p:cNvPr>
              <p:cNvSpPr/>
              <p:nvPr/>
            </p:nvSpPr>
            <p:spPr>
              <a:xfrm flipH="1">
                <a:off x="1143651" y="2144512"/>
                <a:ext cx="46709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2316" extrusionOk="0">
                    <a:moveTo>
                      <a:pt x="1" y="0"/>
                    </a:moveTo>
                    <a:lnTo>
                      <a:pt x="1" y="724"/>
                    </a:lnTo>
                    <a:lnTo>
                      <a:pt x="2750" y="2315"/>
                    </a:lnTo>
                    <a:lnTo>
                      <a:pt x="2750" y="159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8;p37">
                <a:extLst>
                  <a:ext uri="{FF2B5EF4-FFF2-40B4-BE49-F238E27FC236}">
                    <a16:creationId xmlns:a16="http://schemas.microsoft.com/office/drawing/2014/main" id="{3E610AA5-89B9-1EC2-027E-3C1452B9AEEE}"/>
                  </a:ext>
                </a:extLst>
              </p:cNvPr>
              <p:cNvSpPr/>
              <p:nvPr/>
            </p:nvSpPr>
            <p:spPr>
              <a:xfrm flipH="1">
                <a:off x="1612199" y="2340689"/>
                <a:ext cx="26225" cy="8643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089" extrusionOk="0">
                    <a:moveTo>
                      <a:pt x="797" y="1"/>
                    </a:moveTo>
                    <a:cubicBezTo>
                      <a:pt x="419" y="1"/>
                      <a:pt x="76" y="276"/>
                      <a:pt x="0" y="314"/>
                    </a:cubicBezTo>
                    <a:lnTo>
                      <a:pt x="386" y="797"/>
                    </a:lnTo>
                    <a:cubicBezTo>
                      <a:pt x="531" y="700"/>
                      <a:pt x="772" y="604"/>
                      <a:pt x="820" y="604"/>
                    </a:cubicBezTo>
                    <a:cubicBezTo>
                      <a:pt x="868" y="652"/>
                      <a:pt x="917" y="748"/>
                      <a:pt x="917" y="1086"/>
                    </a:cubicBezTo>
                    <a:cubicBezTo>
                      <a:pt x="917" y="1568"/>
                      <a:pt x="868" y="2099"/>
                      <a:pt x="820" y="2629"/>
                    </a:cubicBezTo>
                    <a:cubicBezTo>
                      <a:pt x="676" y="3787"/>
                      <a:pt x="579" y="4703"/>
                      <a:pt x="965" y="5089"/>
                    </a:cubicBezTo>
                    <a:lnTo>
                      <a:pt x="1399" y="4655"/>
                    </a:lnTo>
                    <a:cubicBezTo>
                      <a:pt x="1206" y="4462"/>
                      <a:pt x="1351" y="3401"/>
                      <a:pt x="1399" y="2726"/>
                    </a:cubicBezTo>
                    <a:cubicBezTo>
                      <a:pt x="1495" y="2147"/>
                      <a:pt x="1544" y="1616"/>
                      <a:pt x="1544" y="1086"/>
                    </a:cubicBezTo>
                    <a:cubicBezTo>
                      <a:pt x="1544" y="555"/>
                      <a:pt x="1399" y="218"/>
                      <a:pt x="1110" y="73"/>
                    </a:cubicBezTo>
                    <a:cubicBezTo>
                      <a:pt x="1006" y="21"/>
                      <a:pt x="90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649;p37">
              <a:extLst>
                <a:ext uri="{FF2B5EF4-FFF2-40B4-BE49-F238E27FC236}">
                  <a16:creationId xmlns:a16="http://schemas.microsoft.com/office/drawing/2014/main" id="{5B67CF95-E865-D60B-3260-3AFDB8A1AD4A}"/>
                </a:ext>
              </a:extLst>
            </p:cNvPr>
            <p:cNvSpPr/>
            <p:nvPr/>
          </p:nvSpPr>
          <p:spPr>
            <a:xfrm>
              <a:off x="306861" y="21042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0;p37">
              <a:extLst>
                <a:ext uri="{FF2B5EF4-FFF2-40B4-BE49-F238E27FC236}">
                  <a16:creationId xmlns:a16="http://schemas.microsoft.com/office/drawing/2014/main" id="{DE6D05CC-D564-EA03-6BF8-17D4F537CE15}"/>
                </a:ext>
              </a:extLst>
            </p:cNvPr>
            <p:cNvSpPr/>
            <p:nvPr/>
          </p:nvSpPr>
          <p:spPr>
            <a:xfrm>
              <a:off x="1527902" y="201873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1;p37">
              <a:extLst>
                <a:ext uri="{FF2B5EF4-FFF2-40B4-BE49-F238E27FC236}">
                  <a16:creationId xmlns:a16="http://schemas.microsoft.com/office/drawing/2014/main" id="{66BE7D5D-B958-F508-AE09-8414428579F3}"/>
                </a:ext>
              </a:extLst>
            </p:cNvPr>
            <p:cNvSpPr/>
            <p:nvPr/>
          </p:nvSpPr>
          <p:spPr>
            <a:xfrm>
              <a:off x="832886" y="133975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48;p31">
            <a:extLst>
              <a:ext uri="{FF2B5EF4-FFF2-40B4-BE49-F238E27FC236}">
                <a16:creationId xmlns:a16="http://schemas.microsoft.com/office/drawing/2014/main" id="{BD0AA814-4FAC-1E76-E08A-822E07AEAFE1}"/>
              </a:ext>
            </a:extLst>
          </p:cNvPr>
          <p:cNvSpPr txBox="1">
            <a:spLocks/>
          </p:cNvSpPr>
          <p:nvPr/>
        </p:nvSpPr>
        <p:spPr>
          <a:xfrm>
            <a:off x="951839" y="72820"/>
            <a:ext cx="7726834" cy="6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Исследование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F7B43-671F-F82C-4179-D76BA9FAD424}"/>
              </a:ext>
            </a:extLst>
          </p:cNvPr>
          <p:cNvSpPr txBox="1"/>
          <p:nvPr/>
        </p:nvSpPr>
        <p:spPr>
          <a:xfrm>
            <a:off x="465327" y="638602"/>
            <a:ext cx="86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Много заболеваемости за последние несколько (например, COVID-19)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A09B1-F7B0-83B8-8A9A-8C19D9B1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7" y="1275343"/>
            <a:ext cx="8476654" cy="3917010"/>
          </a:xfrm>
          <a:prstGeom prst="rect">
            <a:avLst/>
          </a:prstGeom>
        </p:spPr>
      </p:pic>
      <p:grpSp>
        <p:nvGrpSpPr>
          <p:cNvPr id="7" name="Google Shape;2086;p57">
            <a:extLst>
              <a:ext uri="{FF2B5EF4-FFF2-40B4-BE49-F238E27FC236}">
                <a16:creationId xmlns:a16="http://schemas.microsoft.com/office/drawing/2014/main" id="{FF07ADF6-F0AD-3075-BF4A-0158566A0BC4}"/>
              </a:ext>
            </a:extLst>
          </p:cNvPr>
          <p:cNvGrpSpPr/>
          <p:nvPr/>
        </p:nvGrpSpPr>
        <p:grpSpPr>
          <a:xfrm>
            <a:off x="202019" y="1038712"/>
            <a:ext cx="1129553" cy="754824"/>
            <a:chOff x="914129" y="1730923"/>
            <a:chExt cx="3789581" cy="2681280"/>
          </a:xfrm>
        </p:grpSpPr>
        <p:sp>
          <p:nvSpPr>
            <p:cNvPr id="8" name="Google Shape;2087;p57">
              <a:extLst>
                <a:ext uri="{FF2B5EF4-FFF2-40B4-BE49-F238E27FC236}">
                  <a16:creationId xmlns:a16="http://schemas.microsoft.com/office/drawing/2014/main" id="{49E28F73-3DA4-144C-A429-866883E06F5D}"/>
                </a:ext>
              </a:extLst>
            </p:cNvPr>
            <p:cNvSpPr/>
            <p:nvPr/>
          </p:nvSpPr>
          <p:spPr>
            <a:xfrm>
              <a:off x="914129" y="1961225"/>
              <a:ext cx="1514637" cy="2450978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88;p57">
              <a:extLst>
                <a:ext uri="{FF2B5EF4-FFF2-40B4-BE49-F238E27FC236}">
                  <a16:creationId xmlns:a16="http://schemas.microsoft.com/office/drawing/2014/main" id="{F6264809-9CD2-AF0D-C29B-8413A4B7229B}"/>
                </a:ext>
              </a:extLst>
            </p:cNvPr>
            <p:cNvSpPr/>
            <p:nvPr/>
          </p:nvSpPr>
          <p:spPr>
            <a:xfrm>
              <a:off x="2161382" y="1730923"/>
              <a:ext cx="594218" cy="676912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89;p57">
              <a:extLst>
                <a:ext uri="{FF2B5EF4-FFF2-40B4-BE49-F238E27FC236}">
                  <a16:creationId xmlns:a16="http://schemas.microsoft.com/office/drawing/2014/main" id="{7B09C0A5-35C0-DB9C-D4B9-EBF2B2E084E4}"/>
                </a:ext>
              </a:extLst>
            </p:cNvPr>
            <p:cNvSpPr/>
            <p:nvPr/>
          </p:nvSpPr>
          <p:spPr>
            <a:xfrm>
              <a:off x="2328910" y="1882269"/>
              <a:ext cx="2374800" cy="2047373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90;p57">
              <a:extLst>
                <a:ext uri="{FF2B5EF4-FFF2-40B4-BE49-F238E27FC236}">
                  <a16:creationId xmlns:a16="http://schemas.microsoft.com/office/drawing/2014/main" id="{A087FC88-EFFF-FC10-22AD-8AB22779FD8F}"/>
                </a:ext>
              </a:extLst>
            </p:cNvPr>
            <p:cNvSpPr/>
            <p:nvPr/>
          </p:nvSpPr>
          <p:spPr>
            <a:xfrm>
              <a:off x="4083876" y="3390977"/>
              <a:ext cx="200371" cy="110725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91;p57">
              <a:extLst>
                <a:ext uri="{FF2B5EF4-FFF2-40B4-BE49-F238E27FC236}">
                  <a16:creationId xmlns:a16="http://schemas.microsoft.com/office/drawing/2014/main" id="{11E65640-CC80-B15A-0022-6DA728366554}"/>
                </a:ext>
              </a:extLst>
            </p:cNvPr>
            <p:cNvSpPr/>
            <p:nvPr/>
          </p:nvSpPr>
          <p:spPr>
            <a:xfrm>
              <a:off x="3920700" y="3419582"/>
              <a:ext cx="326448" cy="235400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92;p57">
              <a:extLst>
                <a:ext uri="{FF2B5EF4-FFF2-40B4-BE49-F238E27FC236}">
                  <a16:creationId xmlns:a16="http://schemas.microsoft.com/office/drawing/2014/main" id="{7F31C313-A7D1-BD34-1D15-A6F2AD7F6807}"/>
                </a:ext>
              </a:extLst>
            </p:cNvPr>
            <p:cNvSpPr/>
            <p:nvPr/>
          </p:nvSpPr>
          <p:spPr>
            <a:xfrm>
              <a:off x="4084077" y="3668612"/>
              <a:ext cx="563601" cy="473940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276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48;p31">
            <a:extLst>
              <a:ext uri="{FF2B5EF4-FFF2-40B4-BE49-F238E27FC236}">
                <a16:creationId xmlns:a16="http://schemas.microsoft.com/office/drawing/2014/main" id="{BD0AA814-4FAC-1E76-E08A-822E07AEAFE1}"/>
              </a:ext>
            </a:extLst>
          </p:cNvPr>
          <p:cNvSpPr txBox="1">
            <a:spLocks/>
          </p:cNvSpPr>
          <p:nvPr/>
        </p:nvSpPr>
        <p:spPr>
          <a:xfrm>
            <a:off x="708583" y="207455"/>
            <a:ext cx="7893157" cy="6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Исследование предметной области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8B0CE9-BD52-C8A5-E2BA-E9131D8852AE}"/>
              </a:ext>
            </a:extLst>
          </p:cNvPr>
          <p:cNvSpPr txBox="1"/>
          <p:nvPr/>
        </p:nvSpPr>
        <p:spPr>
          <a:xfrm>
            <a:off x="708583" y="838860"/>
            <a:ext cx="7726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В критических ситуациях люди теряются и не всегда скорая помощь приходит вовремя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2DEA30A-4C25-00B6-A63A-A26E534F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3" y="1552553"/>
            <a:ext cx="2364226" cy="35909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5933A11-A933-0B9B-B4DD-8C849CC0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608" y="1741017"/>
            <a:ext cx="523948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5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48;p31">
            <a:extLst>
              <a:ext uri="{FF2B5EF4-FFF2-40B4-BE49-F238E27FC236}">
                <a16:creationId xmlns:a16="http://schemas.microsoft.com/office/drawing/2014/main" id="{BD0AA814-4FAC-1E76-E08A-822E07AEAFE1}"/>
              </a:ext>
            </a:extLst>
          </p:cNvPr>
          <p:cNvSpPr txBox="1">
            <a:spLocks/>
          </p:cNvSpPr>
          <p:nvPr/>
        </p:nvSpPr>
        <p:spPr>
          <a:xfrm>
            <a:off x="708583" y="52268"/>
            <a:ext cx="7713239" cy="6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Исследование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9893C-9A47-4AEB-922A-C64F5ACE5F35}"/>
              </a:ext>
            </a:extLst>
          </p:cNvPr>
          <p:cNvSpPr txBox="1"/>
          <p:nvPr/>
        </p:nvSpPr>
        <p:spPr>
          <a:xfrm>
            <a:off x="491757" y="708709"/>
            <a:ext cx="8109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Для себя, для профилактики, для иммунитета чтобы не заболеть в</a:t>
            </a:r>
            <a:r>
              <a:rPr lang="en-US" sz="2000" dirty="0"/>
              <a:t> </a:t>
            </a:r>
            <a:r>
              <a:rPr lang="ru-RU" sz="2000" dirty="0"/>
              <a:t>будущем (т.к. не у всех есть время записываться на доктора, следить за здоровьем)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B4115-48DC-CD7A-A659-D2642F3D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72" y="2250253"/>
            <a:ext cx="3255670" cy="2893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6BA23-3AE8-115D-EC3F-24BB768F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223" y="2193836"/>
            <a:ext cx="3408457" cy="2951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07AEBB-3E49-C295-F196-D651393C4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24" r="8644" b="5482"/>
          <a:stretch/>
        </p:blipFill>
        <p:spPr>
          <a:xfrm>
            <a:off x="5734609" y="2192043"/>
            <a:ext cx="3324332" cy="29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0" y="-12073"/>
            <a:ext cx="9144000" cy="1155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Технологии для разработки ПО</a:t>
            </a:r>
            <a:endParaRPr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3ED77A6-AA3B-4662-2390-41EB1D9587CC}"/>
              </a:ext>
            </a:extLst>
          </p:cNvPr>
          <p:cNvSpPr txBox="1"/>
          <p:nvPr/>
        </p:nvSpPr>
        <p:spPr>
          <a:xfrm>
            <a:off x="150961" y="1191702"/>
            <a:ext cx="3665574" cy="298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ï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Bayes Classifier Algorithm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(Алгоритм наивного байесовского классификатора) алгоритм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обучения с учителем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</a:t>
            </a: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который основан на теореме Байеса и используется для решения задач классификации.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endParaRPr lang="en-US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BF5A00-A012-F673-D3A6-DD1A8B3B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886" y="1191702"/>
            <a:ext cx="5345031" cy="257600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62AFAF-D6E2-2FE5-F2BA-12A25840CCAA}"/>
              </a:ext>
            </a:extLst>
          </p:cNvPr>
          <p:cNvSpPr txBox="1"/>
          <p:nvPr/>
        </p:nvSpPr>
        <p:spPr>
          <a:xfrm>
            <a:off x="63636" y="3767710"/>
            <a:ext cx="8929403" cy="1155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Наивный байесовский классификатор один из простых и наиболее эффективных алгоритмов классификации, который помогает создавать быстрые модели машинного обучения, способные делать быстрые прогнозы, вероятностный классификатор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  <p:grpSp>
        <p:nvGrpSpPr>
          <p:cNvPr id="106" name="Google Shape;1176;p46">
            <a:extLst>
              <a:ext uri="{FF2B5EF4-FFF2-40B4-BE49-F238E27FC236}">
                <a16:creationId xmlns:a16="http://schemas.microsoft.com/office/drawing/2014/main" id="{5F54D32D-4CF7-A858-C8DE-C7BB94C06558}"/>
              </a:ext>
            </a:extLst>
          </p:cNvPr>
          <p:cNvGrpSpPr/>
          <p:nvPr/>
        </p:nvGrpSpPr>
        <p:grpSpPr>
          <a:xfrm>
            <a:off x="5220912" y="1152603"/>
            <a:ext cx="814720" cy="1546281"/>
            <a:chOff x="466657" y="1415624"/>
            <a:chExt cx="1515247" cy="3128561"/>
          </a:xfrm>
        </p:grpSpPr>
        <p:sp>
          <p:nvSpPr>
            <p:cNvPr id="107" name="Google Shape;1177;p46">
              <a:extLst>
                <a:ext uri="{FF2B5EF4-FFF2-40B4-BE49-F238E27FC236}">
                  <a16:creationId xmlns:a16="http://schemas.microsoft.com/office/drawing/2014/main" id="{B57BBC92-E000-F914-F9B5-63C47B8B3F70}"/>
                </a:ext>
              </a:extLst>
            </p:cNvPr>
            <p:cNvSpPr/>
            <p:nvPr/>
          </p:nvSpPr>
          <p:spPr>
            <a:xfrm flipH="1">
              <a:off x="861894" y="4130999"/>
              <a:ext cx="327485" cy="138909"/>
            </a:xfrm>
            <a:custGeom>
              <a:avLst/>
              <a:gdLst/>
              <a:ahLst/>
              <a:cxnLst/>
              <a:rect l="l" t="t" r="r" b="b"/>
              <a:pathLst>
                <a:path w="17849" h="7571" extrusionOk="0">
                  <a:moveTo>
                    <a:pt x="17173" y="0"/>
                  </a:moveTo>
                  <a:lnTo>
                    <a:pt x="17173" y="0"/>
                  </a:lnTo>
                  <a:cubicBezTo>
                    <a:pt x="17173" y="1"/>
                    <a:pt x="17655" y="1930"/>
                    <a:pt x="15630" y="2702"/>
                  </a:cubicBezTo>
                  <a:cubicBezTo>
                    <a:pt x="14054" y="3275"/>
                    <a:pt x="11204" y="4113"/>
                    <a:pt x="9444" y="4113"/>
                  </a:cubicBezTo>
                  <a:cubicBezTo>
                    <a:pt x="8833" y="4113"/>
                    <a:pt x="8353" y="4012"/>
                    <a:pt x="8104" y="3763"/>
                  </a:cubicBezTo>
                  <a:cubicBezTo>
                    <a:pt x="7140" y="2798"/>
                    <a:pt x="8394" y="2026"/>
                    <a:pt x="8394" y="2026"/>
                  </a:cubicBezTo>
                  <a:cubicBezTo>
                    <a:pt x="8394" y="2026"/>
                    <a:pt x="8209" y="1996"/>
                    <a:pt x="7906" y="1996"/>
                  </a:cubicBezTo>
                  <a:cubicBezTo>
                    <a:pt x="7452" y="1996"/>
                    <a:pt x="6734" y="2065"/>
                    <a:pt x="5982" y="2412"/>
                  </a:cubicBezTo>
                  <a:cubicBezTo>
                    <a:pt x="0" y="4728"/>
                    <a:pt x="772" y="4728"/>
                    <a:pt x="1351" y="5693"/>
                  </a:cubicBezTo>
                  <a:cubicBezTo>
                    <a:pt x="2026" y="7043"/>
                    <a:pt x="3956" y="7236"/>
                    <a:pt x="6175" y="7526"/>
                  </a:cubicBezTo>
                  <a:cubicBezTo>
                    <a:pt x="6351" y="7556"/>
                    <a:pt x="6533" y="7571"/>
                    <a:pt x="6719" y="7571"/>
                  </a:cubicBezTo>
                  <a:cubicBezTo>
                    <a:pt x="8870" y="7571"/>
                    <a:pt x="11542" y="5662"/>
                    <a:pt x="12253" y="5307"/>
                  </a:cubicBezTo>
                  <a:cubicBezTo>
                    <a:pt x="12382" y="5258"/>
                    <a:pt x="12574" y="5240"/>
                    <a:pt x="12810" y="5240"/>
                  </a:cubicBezTo>
                  <a:cubicBezTo>
                    <a:pt x="13636" y="5240"/>
                    <a:pt x="14986" y="5469"/>
                    <a:pt x="15943" y="5469"/>
                  </a:cubicBezTo>
                  <a:cubicBezTo>
                    <a:pt x="16353" y="5469"/>
                    <a:pt x="16691" y="5427"/>
                    <a:pt x="16884" y="5307"/>
                  </a:cubicBezTo>
                  <a:cubicBezTo>
                    <a:pt x="17752" y="4824"/>
                    <a:pt x="17849" y="4245"/>
                    <a:pt x="17849" y="2991"/>
                  </a:cubicBezTo>
                  <a:cubicBezTo>
                    <a:pt x="17849" y="1834"/>
                    <a:pt x="17173" y="1"/>
                    <a:pt x="17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78;p46">
              <a:extLst>
                <a:ext uri="{FF2B5EF4-FFF2-40B4-BE49-F238E27FC236}">
                  <a16:creationId xmlns:a16="http://schemas.microsoft.com/office/drawing/2014/main" id="{1711BFCF-8896-B28C-EC59-5C44BDED3F2A}"/>
                </a:ext>
              </a:extLst>
            </p:cNvPr>
            <p:cNvSpPr/>
            <p:nvPr/>
          </p:nvSpPr>
          <p:spPr>
            <a:xfrm flipH="1">
              <a:off x="780229" y="3050258"/>
              <a:ext cx="370216" cy="1183909"/>
            </a:xfrm>
            <a:custGeom>
              <a:avLst/>
              <a:gdLst/>
              <a:ahLst/>
              <a:cxnLst/>
              <a:rect l="l" t="t" r="r" b="b"/>
              <a:pathLst>
                <a:path w="20178" h="64527" extrusionOk="0">
                  <a:moveTo>
                    <a:pt x="13933" y="1"/>
                  </a:moveTo>
                  <a:cubicBezTo>
                    <a:pt x="13737" y="1"/>
                    <a:pt x="13531" y="18"/>
                    <a:pt x="13315" y="53"/>
                  </a:cubicBezTo>
                  <a:cubicBezTo>
                    <a:pt x="13315" y="53"/>
                    <a:pt x="3667" y="1114"/>
                    <a:pt x="2992" y="7289"/>
                  </a:cubicBezTo>
                  <a:cubicBezTo>
                    <a:pt x="2316" y="13560"/>
                    <a:pt x="4921" y="23883"/>
                    <a:pt x="7044" y="28128"/>
                  </a:cubicBezTo>
                  <a:cubicBezTo>
                    <a:pt x="9166" y="32373"/>
                    <a:pt x="8008" y="33917"/>
                    <a:pt x="8973" y="34881"/>
                  </a:cubicBezTo>
                  <a:cubicBezTo>
                    <a:pt x="9841" y="35846"/>
                    <a:pt x="9841" y="35750"/>
                    <a:pt x="9841" y="40477"/>
                  </a:cubicBezTo>
                  <a:lnTo>
                    <a:pt x="9841" y="58229"/>
                  </a:lnTo>
                  <a:lnTo>
                    <a:pt x="4728" y="60641"/>
                  </a:lnTo>
                  <a:cubicBezTo>
                    <a:pt x="4728" y="60641"/>
                    <a:pt x="4382" y="60389"/>
                    <a:pt x="3887" y="60389"/>
                  </a:cubicBezTo>
                  <a:cubicBezTo>
                    <a:pt x="3515" y="60389"/>
                    <a:pt x="3060" y="60531"/>
                    <a:pt x="2606" y="61027"/>
                  </a:cubicBezTo>
                  <a:cubicBezTo>
                    <a:pt x="1544" y="62088"/>
                    <a:pt x="1" y="62185"/>
                    <a:pt x="1" y="63439"/>
                  </a:cubicBezTo>
                  <a:cubicBezTo>
                    <a:pt x="1" y="64384"/>
                    <a:pt x="2081" y="64526"/>
                    <a:pt x="3560" y="64526"/>
                  </a:cubicBezTo>
                  <a:cubicBezTo>
                    <a:pt x="4195" y="64526"/>
                    <a:pt x="4718" y="64500"/>
                    <a:pt x="4921" y="64500"/>
                  </a:cubicBezTo>
                  <a:cubicBezTo>
                    <a:pt x="5693" y="64500"/>
                    <a:pt x="7719" y="62571"/>
                    <a:pt x="10806" y="62571"/>
                  </a:cubicBezTo>
                  <a:cubicBezTo>
                    <a:pt x="12527" y="62571"/>
                    <a:pt x="13543" y="62852"/>
                    <a:pt x="14205" y="62852"/>
                  </a:cubicBezTo>
                  <a:cubicBezTo>
                    <a:pt x="14768" y="62852"/>
                    <a:pt x="15075" y="62649"/>
                    <a:pt x="15341" y="61895"/>
                  </a:cubicBezTo>
                  <a:cubicBezTo>
                    <a:pt x="15823" y="60255"/>
                    <a:pt x="14569" y="58711"/>
                    <a:pt x="15341" y="55624"/>
                  </a:cubicBezTo>
                  <a:cubicBezTo>
                    <a:pt x="16113" y="52537"/>
                    <a:pt x="19489" y="43950"/>
                    <a:pt x="18428" y="41345"/>
                  </a:cubicBezTo>
                  <a:cubicBezTo>
                    <a:pt x="17367" y="38740"/>
                    <a:pt x="16209" y="34688"/>
                    <a:pt x="16209" y="32276"/>
                  </a:cubicBezTo>
                  <a:cubicBezTo>
                    <a:pt x="16209" y="29865"/>
                    <a:pt x="16981" y="25523"/>
                    <a:pt x="16402" y="21471"/>
                  </a:cubicBezTo>
                  <a:cubicBezTo>
                    <a:pt x="15841" y="17448"/>
                    <a:pt x="20178" y="1"/>
                    <a:pt x="13933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79;p46">
              <a:extLst>
                <a:ext uri="{FF2B5EF4-FFF2-40B4-BE49-F238E27FC236}">
                  <a16:creationId xmlns:a16="http://schemas.microsoft.com/office/drawing/2014/main" id="{362EF7D8-30C4-1643-FA28-DF3D46FE7FDC}"/>
                </a:ext>
              </a:extLst>
            </p:cNvPr>
            <p:cNvSpPr/>
            <p:nvPr/>
          </p:nvSpPr>
          <p:spPr>
            <a:xfrm flipH="1">
              <a:off x="861894" y="4111532"/>
              <a:ext cx="308018" cy="140322"/>
            </a:xfrm>
            <a:custGeom>
              <a:avLst/>
              <a:gdLst/>
              <a:ahLst/>
              <a:cxnLst/>
              <a:rect l="l" t="t" r="r" b="b"/>
              <a:pathLst>
                <a:path w="16788" h="7648" extrusionOk="0">
                  <a:moveTo>
                    <a:pt x="16112" y="0"/>
                  </a:moveTo>
                  <a:cubicBezTo>
                    <a:pt x="16112" y="1"/>
                    <a:pt x="16594" y="2026"/>
                    <a:pt x="14569" y="2798"/>
                  </a:cubicBezTo>
                  <a:cubicBezTo>
                    <a:pt x="12993" y="3371"/>
                    <a:pt x="10143" y="4209"/>
                    <a:pt x="8383" y="4209"/>
                  </a:cubicBezTo>
                  <a:cubicBezTo>
                    <a:pt x="7772" y="4209"/>
                    <a:pt x="7292" y="4108"/>
                    <a:pt x="7043" y="3859"/>
                  </a:cubicBezTo>
                  <a:cubicBezTo>
                    <a:pt x="6079" y="2895"/>
                    <a:pt x="7333" y="2026"/>
                    <a:pt x="7333" y="2026"/>
                  </a:cubicBezTo>
                  <a:lnTo>
                    <a:pt x="7333" y="2026"/>
                  </a:lnTo>
                  <a:cubicBezTo>
                    <a:pt x="7333" y="2026"/>
                    <a:pt x="6271" y="2412"/>
                    <a:pt x="4921" y="2412"/>
                  </a:cubicBezTo>
                  <a:cubicBezTo>
                    <a:pt x="3474" y="2412"/>
                    <a:pt x="0" y="4342"/>
                    <a:pt x="290" y="5789"/>
                  </a:cubicBezTo>
                  <a:cubicBezTo>
                    <a:pt x="386" y="7043"/>
                    <a:pt x="2895" y="7236"/>
                    <a:pt x="5114" y="7622"/>
                  </a:cubicBezTo>
                  <a:cubicBezTo>
                    <a:pt x="5249" y="7640"/>
                    <a:pt x="5388" y="7648"/>
                    <a:pt x="5529" y="7648"/>
                  </a:cubicBezTo>
                  <a:cubicBezTo>
                    <a:pt x="7701" y="7648"/>
                    <a:pt x="10467" y="5675"/>
                    <a:pt x="11192" y="5403"/>
                  </a:cubicBezTo>
                  <a:cubicBezTo>
                    <a:pt x="11340" y="5329"/>
                    <a:pt x="11574" y="5301"/>
                    <a:pt x="11861" y="5301"/>
                  </a:cubicBezTo>
                  <a:cubicBezTo>
                    <a:pt x="12723" y="5301"/>
                    <a:pt x="14063" y="5553"/>
                    <a:pt x="14983" y="5553"/>
                  </a:cubicBezTo>
                  <a:cubicBezTo>
                    <a:pt x="15347" y="5553"/>
                    <a:pt x="15646" y="5513"/>
                    <a:pt x="15823" y="5403"/>
                  </a:cubicBezTo>
                  <a:cubicBezTo>
                    <a:pt x="16691" y="4920"/>
                    <a:pt x="16788" y="4245"/>
                    <a:pt x="16788" y="3087"/>
                  </a:cubicBezTo>
                  <a:cubicBezTo>
                    <a:pt x="16788" y="1833"/>
                    <a:pt x="16112" y="1"/>
                    <a:pt x="16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80;p46">
              <a:extLst>
                <a:ext uri="{FF2B5EF4-FFF2-40B4-BE49-F238E27FC236}">
                  <a16:creationId xmlns:a16="http://schemas.microsoft.com/office/drawing/2014/main" id="{07EEE338-72F4-EF89-BE7E-68889AA4DA5D}"/>
                </a:ext>
              </a:extLst>
            </p:cNvPr>
            <p:cNvSpPr/>
            <p:nvPr/>
          </p:nvSpPr>
          <p:spPr>
            <a:xfrm flipH="1">
              <a:off x="1440230" y="1442173"/>
              <a:ext cx="525748" cy="1232035"/>
            </a:xfrm>
            <a:custGeom>
              <a:avLst/>
              <a:gdLst/>
              <a:ahLst/>
              <a:cxnLst/>
              <a:rect l="l" t="t" r="r" b="b"/>
              <a:pathLst>
                <a:path w="28655" h="67150" extrusionOk="0">
                  <a:moveTo>
                    <a:pt x="1" y="0"/>
                  </a:moveTo>
                  <a:lnTo>
                    <a:pt x="1" y="50555"/>
                  </a:lnTo>
                  <a:lnTo>
                    <a:pt x="28655" y="67149"/>
                  </a:lnTo>
                  <a:lnTo>
                    <a:pt x="28655" y="16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81;p46">
              <a:extLst>
                <a:ext uri="{FF2B5EF4-FFF2-40B4-BE49-F238E27FC236}">
                  <a16:creationId xmlns:a16="http://schemas.microsoft.com/office/drawing/2014/main" id="{77193A2F-7CBC-DC4F-2B28-5D026BF3EDB3}"/>
                </a:ext>
              </a:extLst>
            </p:cNvPr>
            <p:cNvSpPr/>
            <p:nvPr/>
          </p:nvSpPr>
          <p:spPr>
            <a:xfrm flipH="1">
              <a:off x="1424286" y="1415624"/>
              <a:ext cx="557617" cy="1285132"/>
            </a:xfrm>
            <a:custGeom>
              <a:avLst/>
              <a:gdLst/>
              <a:ahLst/>
              <a:cxnLst/>
              <a:rect l="l" t="t" r="r" b="b"/>
              <a:pathLst>
                <a:path w="30392" h="70044" extrusionOk="0">
                  <a:moveTo>
                    <a:pt x="1737" y="2991"/>
                  </a:moveTo>
                  <a:lnTo>
                    <a:pt x="28654" y="18524"/>
                  </a:lnTo>
                  <a:lnTo>
                    <a:pt x="28654" y="67052"/>
                  </a:lnTo>
                  <a:lnTo>
                    <a:pt x="1737" y="51519"/>
                  </a:lnTo>
                  <a:lnTo>
                    <a:pt x="1737" y="2991"/>
                  </a:lnTo>
                  <a:close/>
                  <a:moveTo>
                    <a:pt x="1" y="0"/>
                  </a:moveTo>
                  <a:lnTo>
                    <a:pt x="1" y="2991"/>
                  </a:lnTo>
                  <a:lnTo>
                    <a:pt x="1" y="51519"/>
                  </a:lnTo>
                  <a:lnTo>
                    <a:pt x="1" y="52484"/>
                  </a:lnTo>
                  <a:lnTo>
                    <a:pt x="869" y="52967"/>
                  </a:lnTo>
                  <a:lnTo>
                    <a:pt x="27786" y="68596"/>
                  </a:lnTo>
                  <a:lnTo>
                    <a:pt x="30391" y="70043"/>
                  </a:lnTo>
                  <a:lnTo>
                    <a:pt x="30391" y="67052"/>
                  </a:lnTo>
                  <a:lnTo>
                    <a:pt x="30391" y="18524"/>
                  </a:lnTo>
                  <a:lnTo>
                    <a:pt x="30391" y="17559"/>
                  </a:lnTo>
                  <a:lnTo>
                    <a:pt x="29523" y="17077"/>
                  </a:lnTo>
                  <a:lnTo>
                    <a:pt x="2605" y="1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82;p46">
              <a:extLst>
                <a:ext uri="{FF2B5EF4-FFF2-40B4-BE49-F238E27FC236}">
                  <a16:creationId xmlns:a16="http://schemas.microsoft.com/office/drawing/2014/main" id="{61DD41FD-F293-0E55-A239-C44DD214A21C}"/>
                </a:ext>
              </a:extLst>
            </p:cNvPr>
            <p:cNvSpPr/>
            <p:nvPr/>
          </p:nvSpPr>
          <p:spPr>
            <a:xfrm flipH="1">
              <a:off x="1603083" y="1682910"/>
              <a:ext cx="40731" cy="113314"/>
            </a:xfrm>
            <a:custGeom>
              <a:avLst/>
              <a:gdLst/>
              <a:ahLst/>
              <a:cxnLst/>
              <a:rect l="l" t="t" r="r" b="b"/>
              <a:pathLst>
                <a:path w="2220" h="6176" extrusionOk="0">
                  <a:moveTo>
                    <a:pt x="1" y="0"/>
                  </a:moveTo>
                  <a:lnTo>
                    <a:pt x="1" y="4921"/>
                  </a:lnTo>
                  <a:lnTo>
                    <a:pt x="2220" y="6175"/>
                  </a:lnTo>
                  <a:lnTo>
                    <a:pt x="2220" y="13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83;p46">
              <a:extLst>
                <a:ext uri="{FF2B5EF4-FFF2-40B4-BE49-F238E27FC236}">
                  <a16:creationId xmlns:a16="http://schemas.microsoft.com/office/drawing/2014/main" id="{2B940ECA-303D-B3BF-8A66-1E3CD2319FEC}"/>
                </a:ext>
              </a:extLst>
            </p:cNvPr>
            <p:cNvSpPr/>
            <p:nvPr/>
          </p:nvSpPr>
          <p:spPr>
            <a:xfrm flipH="1">
              <a:off x="1716360" y="1617410"/>
              <a:ext cx="40731" cy="242536"/>
            </a:xfrm>
            <a:custGeom>
              <a:avLst/>
              <a:gdLst/>
              <a:ahLst/>
              <a:cxnLst/>
              <a:rect l="l" t="t" r="r" b="b"/>
              <a:pathLst>
                <a:path w="2220" h="13219" extrusionOk="0">
                  <a:moveTo>
                    <a:pt x="0" y="1"/>
                  </a:moveTo>
                  <a:lnTo>
                    <a:pt x="0" y="11964"/>
                  </a:lnTo>
                  <a:lnTo>
                    <a:pt x="2219" y="13218"/>
                  </a:lnTo>
                  <a:lnTo>
                    <a:pt x="2219" y="1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84;p46">
              <a:extLst>
                <a:ext uri="{FF2B5EF4-FFF2-40B4-BE49-F238E27FC236}">
                  <a16:creationId xmlns:a16="http://schemas.microsoft.com/office/drawing/2014/main" id="{F6F3A496-2E74-34E5-32DC-8068444FFA70}"/>
                </a:ext>
              </a:extLst>
            </p:cNvPr>
            <p:cNvSpPr/>
            <p:nvPr/>
          </p:nvSpPr>
          <p:spPr>
            <a:xfrm flipH="1">
              <a:off x="1603083" y="1815673"/>
              <a:ext cx="40731" cy="113296"/>
            </a:xfrm>
            <a:custGeom>
              <a:avLst/>
              <a:gdLst/>
              <a:ahLst/>
              <a:cxnLst/>
              <a:rect l="l" t="t" r="r" b="b"/>
              <a:pathLst>
                <a:path w="2220" h="6175" extrusionOk="0">
                  <a:moveTo>
                    <a:pt x="1" y="0"/>
                  </a:moveTo>
                  <a:lnTo>
                    <a:pt x="1" y="4921"/>
                  </a:lnTo>
                  <a:lnTo>
                    <a:pt x="2220" y="6175"/>
                  </a:lnTo>
                  <a:lnTo>
                    <a:pt x="2220" y="1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85;p46">
              <a:extLst>
                <a:ext uri="{FF2B5EF4-FFF2-40B4-BE49-F238E27FC236}">
                  <a16:creationId xmlns:a16="http://schemas.microsoft.com/office/drawing/2014/main" id="{329E8B51-C372-F689-A0E2-D330E60B82B7}"/>
                </a:ext>
              </a:extLst>
            </p:cNvPr>
            <p:cNvSpPr/>
            <p:nvPr/>
          </p:nvSpPr>
          <p:spPr>
            <a:xfrm flipH="1">
              <a:off x="1603083" y="1773180"/>
              <a:ext cx="189420" cy="155789"/>
            </a:xfrm>
            <a:custGeom>
              <a:avLst/>
              <a:gdLst/>
              <a:ahLst/>
              <a:cxnLst/>
              <a:rect l="l" t="t" r="r" b="b"/>
              <a:pathLst>
                <a:path w="10324" h="8491" extrusionOk="0">
                  <a:moveTo>
                    <a:pt x="1" y="1"/>
                  </a:moveTo>
                  <a:lnTo>
                    <a:pt x="1" y="2509"/>
                  </a:lnTo>
                  <a:lnTo>
                    <a:pt x="10324" y="8491"/>
                  </a:lnTo>
                  <a:lnTo>
                    <a:pt x="10324" y="59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6;p46">
              <a:extLst>
                <a:ext uri="{FF2B5EF4-FFF2-40B4-BE49-F238E27FC236}">
                  <a16:creationId xmlns:a16="http://schemas.microsoft.com/office/drawing/2014/main" id="{EBCF2FC1-8B29-E15E-DB32-CD0805C9F38C}"/>
                </a:ext>
              </a:extLst>
            </p:cNvPr>
            <p:cNvSpPr/>
            <p:nvPr/>
          </p:nvSpPr>
          <p:spPr>
            <a:xfrm flipH="1">
              <a:off x="1603083" y="1597943"/>
              <a:ext cx="189420" cy="155789"/>
            </a:xfrm>
            <a:custGeom>
              <a:avLst/>
              <a:gdLst/>
              <a:ahLst/>
              <a:cxnLst/>
              <a:rect l="l" t="t" r="r" b="b"/>
              <a:pathLst>
                <a:path w="10324" h="8491" extrusionOk="0">
                  <a:moveTo>
                    <a:pt x="1" y="0"/>
                  </a:moveTo>
                  <a:lnTo>
                    <a:pt x="1" y="2509"/>
                  </a:lnTo>
                  <a:lnTo>
                    <a:pt x="10324" y="8491"/>
                  </a:lnTo>
                  <a:lnTo>
                    <a:pt x="10324" y="5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7;p46">
              <a:extLst>
                <a:ext uri="{FF2B5EF4-FFF2-40B4-BE49-F238E27FC236}">
                  <a16:creationId xmlns:a16="http://schemas.microsoft.com/office/drawing/2014/main" id="{06C6E29F-75FE-B944-71EC-D1A3EAA91390}"/>
                </a:ext>
              </a:extLst>
            </p:cNvPr>
            <p:cNvSpPr/>
            <p:nvPr/>
          </p:nvSpPr>
          <p:spPr>
            <a:xfrm flipH="1">
              <a:off x="1666804" y="1714780"/>
              <a:ext cx="76124" cy="90288"/>
            </a:xfrm>
            <a:custGeom>
              <a:avLst/>
              <a:gdLst/>
              <a:ahLst/>
              <a:cxnLst/>
              <a:rect l="l" t="t" r="r" b="b"/>
              <a:pathLst>
                <a:path w="4149" h="4921" extrusionOk="0">
                  <a:moveTo>
                    <a:pt x="0" y="0"/>
                  </a:moveTo>
                  <a:lnTo>
                    <a:pt x="0" y="2508"/>
                  </a:lnTo>
                  <a:lnTo>
                    <a:pt x="4149" y="4920"/>
                  </a:lnTo>
                  <a:lnTo>
                    <a:pt x="4149" y="2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8;p46">
              <a:extLst>
                <a:ext uri="{FF2B5EF4-FFF2-40B4-BE49-F238E27FC236}">
                  <a16:creationId xmlns:a16="http://schemas.microsoft.com/office/drawing/2014/main" id="{CD1942CA-65DD-73E5-296D-1B0B176A1158}"/>
                </a:ext>
              </a:extLst>
            </p:cNvPr>
            <p:cNvSpPr/>
            <p:nvPr/>
          </p:nvSpPr>
          <p:spPr>
            <a:xfrm flipH="1">
              <a:off x="1746450" y="1865229"/>
              <a:ext cx="19503" cy="54896"/>
            </a:xfrm>
            <a:custGeom>
              <a:avLst/>
              <a:gdLst/>
              <a:ahLst/>
              <a:cxnLst/>
              <a:rect l="l" t="t" r="r" b="b"/>
              <a:pathLst>
                <a:path w="1063" h="2992" extrusionOk="0">
                  <a:moveTo>
                    <a:pt x="1" y="1"/>
                  </a:moveTo>
                  <a:lnTo>
                    <a:pt x="1" y="2413"/>
                  </a:lnTo>
                  <a:lnTo>
                    <a:pt x="1062" y="2991"/>
                  </a:lnTo>
                  <a:lnTo>
                    <a:pt x="1062" y="6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89;p46">
              <a:extLst>
                <a:ext uri="{FF2B5EF4-FFF2-40B4-BE49-F238E27FC236}">
                  <a16:creationId xmlns:a16="http://schemas.microsoft.com/office/drawing/2014/main" id="{39B17958-BC80-4B47-1F68-5ADB99165428}"/>
                </a:ext>
              </a:extLst>
            </p:cNvPr>
            <p:cNvSpPr/>
            <p:nvPr/>
          </p:nvSpPr>
          <p:spPr>
            <a:xfrm flipH="1">
              <a:off x="1801327" y="1833378"/>
              <a:ext cx="19503" cy="118617"/>
            </a:xfrm>
            <a:custGeom>
              <a:avLst/>
              <a:gdLst/>
              <a:ahLst/>
              <a:cxnLst/>
              <a:rect l="l" t="t" r="r" b="b"/>
              <a:pathLst>
                <a:path w="1063" h="6465" extrusionOk="0">
                  <a:moveTo>
                    <a:pt x="1" y="0"/>
                  </a:moveTo>
                  <a:lnTo>
                    <a:pt x="1" y="5885"/>
                  </a:lnTo>
                  <a:lnTo>
                    <a:pt x="1062" y="6464"/>
                  </a:lnTo>
                  <a:lnTo>
                    <a:pt x="1062" y="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90;p46">
              <a:extLst>
                <a:ext uri="{FF2B5EF4-FFF2-40B4-BE49-F238E27FC236}">
                  <a16:creationId xmlns:a16="http://schemas.microsoft.com/office/drawing/2014/main" id="{1F2C39C9-717D-BB83-A6A1-44FD81C25647}"/>
                </a:ext>
              </a:extLst>
            </p:cNvPr>
            <p:cNvSpPr/>
            <p:nvPr/>
          </p:nvSpPr>
          <p:spPr>
            <a:xfrm flipH="1">
              <a:off x="1781861" y="1909483"/>
              <a:ext cx="56657" cy="54896"/>
            </a:xfrm>
            <a:custGeom>
              <a:avLst/>
              <a:gdLst/>
              <a:ahLst/>
              <a:cxnLst/>
              <a:rect l="l" t="t" r="r" b="b"/>
              <a:pathLst>
                <a:path w="3088" h="2992" extrusionOk="0">
                  <a:moveTo>
                    <a:pt x="0" y="1"/>
                  </a:moveTo>
                  <a:lnTo>
                    <a:pt x="0" y="1255"/>
                  </a:lnTo>
                  <a:lnTo>
                    <a:pt x="3088" y="2991"/>
                  </a:lnTo>
                  <a:lnTo>
                    <a:pt x="3088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91;p46">
              <a:extLst>
                <a:ext uri="{FF2B5EF4-FFF2-40B4-BE49-F238E27FC236}">
                  <a16:creationId xmlns:a16="http://schemas.microsoft.com/office/drawing/2014/main" id="{B964A157-D1A2-3964-CF4A-48BBED95A0B1}"/>
                </a:ext>
              </a:extLst>
            </p:cNvPr>
            <p:cNvSpPr/>
            <p:nvPr/>
          </p:nvSpPr>
          <p:spPr>
            <a:xfrm flipH="1">
              <a:off x="1746450" y="1822755"/>
              <a:ext cx="92068" cy="76124"/>
            </a:xfrm>
            <a:custGeom>
              <a:avLst/>
              <a:gdLst/>
              <a:ahLst/>
              <a:cxnLst/>
              <a:rect l="l" t="t" r="r" b="b"/>
              <a:pathLst>
                <a:path w="5018" h="4149" extrusionOk="0">
                  <a:moveTo>
                    <a:pt x="0" y="0"/>
                  </a:moveTo>
                  <a:lnTo>
                    <a:pt x="0" y="1254"/>
                  </a:lnTo>
                  <a:lnTo>
                    <a:pt x="5017" y="4149"/>
                  </a:lnTo>
                  <a:lnTo>
                    <a:pt x="5017" y="2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92;p46">
              <a:extLst>
                <a:ext uri="{FF2B5EF4-FFF2-40B4-BE49-F238E27FC236}">
                  <a16:creationId xmlns:a16="http://schemas.microsoft.com/office/drawing/2014/main" id="{CE58AD4D-3EA7-C0B8-6506-74B58AB2A1A2}"/>
                </a:ext>
              </a:extLst>
            </p:cNvPr>
            <p:cNvSpPr/>
            <p:nvPr/>
          </p:nvSpPr>
          <p:spPr>
            <a:xfrm flipH="1">
              <a:off x="1778320" y="1881155"/>
              <a:ext cx="37190" cy="44273"/>
            </a:xfrm>
            <a:custGeom>
              <a:avLst/>
              <a:gdLst/>
              <a:ahLst/>
              <a:cxnLst/>
              <a:rect l="l" t="t" r="r" b="b"/>
              <a:pathLst>
                <a:path w="2027" h="2413" extrusionOk="0">
                  <a:moveTo>
                    <a:pt x="0" y="1"/>
                  </a:moveTo>
                  <a:lnTo>
                    <a:pt x="0" y="1255"/>
                  </a:lnTo>
                  <a:lnTo>
                    <a:pt x="2026" y="2413"/>
                  </a:lnTo>
                  <a:lnTo>
                    <a:pt x="2026" y="11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93;p46">
              <a:extLst>
                <a:ext uri="{FF2B5EF4-FFF2-40B4-BE49-F238E27FC236}">
                  <a16:creationId xmlns:a16="http://schemas.microsoft.com/office/drawing/2014/main" id="{EEC86852-7121-42D0-3B6E-01F8B4912DD5}"/>
                </a:ext>
              </a:extLst>
            </p:cNvPr>
            <p:cNvSpPr/>
            <p:nvPr/>
          </p:nvSpPr>
          <p:spPr>
            <a:xfrm flipH="1">
              <a:off x="1611926" y="1943114"/>
              <a:ext cx="19485" cy="118617"/>
            </a:xfrm>
            <a:custGeom>
              <a:avLst/>
              <a:gdLst/>
              <a:ahLst/>
              <a:cxnLst/>
              <a:rect l="l" t="t" r="r" b="b"/>
              <a:pathLst>
                <a:path w="1062" h="6465" extrusionOk="0">
                  <a:moveTo>
                    <a:pt x="0" y="1"/>
                  </a:moveTo>
                  <a:lnTo>
                    <a:pt x="0" y="5789"/>
                  </a:lnTo>
                  <a:lnTo>
                    <a:pt x="1061" y="6465"/>
                  </a:lnTo>
                  <a:lnTo>
                    <a:pt x="1061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94;p46">
              <a:extLst>
                <a:ext uri="{FF2B5EF4-FFF2-40B4-BE49-F238E27FC236}">
                  <a16:creationId xmlns:a16="http://schemas.microsoft.com/office/drawing/2014/main" id="{9A4066A2-805C-37F2-1AFE-076251148411}"/>
                </a:ext>
              </a:extLst>
            </p:cNvPr>
            <p:cNvSpPr/>
            <p:nvPr/>
          </p:nvSpPr>
          <p:spPr>
            <a:xfrm flipH="1">
              <a:off x="1592459" y="2019238"/>
              <a:ext cx="56657" cy="54896"/>
            </a:xfrm>
            <a:custGeom>
              <a:avLst/>
              <a:gdLst/>
              <a:ahLst/>
              <a:cxnLst/>
              <a:rect l="l" t="t" r="r" b="b"/>
              <a:pathLst>
                <a:path w="3088" h="2992" extrusionOk="0">
                  <a:moveTo>
                    <a:pt x="0" y="0"/>
                  </a:moveTo>
                  <a:lnTo>
                    <a:pt x="0" y="1254"/>
                  </a:lnTo>
                  <a:lnTo>
                    <a:pt x="3088" y="2991"/>
                  </a:lnTo>
                  <a:lnTo>
                    <a:pt x="3088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95;p46">
              <a:extLst>
                <a:ext uri="{FF2B5EF4-FFF2-40B4-BE49-F238E27FC236}">
                  <a16:creationId xmlns:a16="http://schemas.microsoft.com/office/drawing/2014/main" id="{0D7E9F1E-BBC5-3AFD-4891-DECEFCF9028E}"/>
                </a:ext>
              </a:extLst>
            </p:cNvPr>
            <p:cNvSpPr/>
            <p:nvPr/>
          </p:nvSpPr>
          <p:spPr>
            <a:xfrm flipH="1">
              <a:off x="1557049" y="1932491"/>
              <a:ext cx="92068" cy="107938"/>
            </a:xfrm>
            <a:custGeom>
              <a:avLst/>
              <a:gdLst/>
              <a:ahLst/>
              <a:cxnLst/>
              <a:rect l="l" t="t" r="r" b="b"/>
              <a:pathLst>
                <a:path w="5018" h="5883" extrusionOk="0">
                  <a:moveTo>
                    <a:pt x="0" y="1"/>
                  </a:moveTo>
                  <a:lnTo>
                    <a:pt x="0" y="1255"/>
                  </a:lnTo>
                  <a:lnTo>
                    <a:pt x="3474" y="3281"/>
                  </a:lnTo>
                  <a:cubicBezTo>
                    <a:pt x="3763" y="3474"/>
                    <a:pt x="3956" y="3763"/>
                    <a:pt x="3956" y="4149"/>
                  </a:cubicBezTo>
                  <a:cubicBezTo>
                    <a:pt x="3956" y="4366"/>
                    <a:pt x="3847" y="4475"/>
                    <a:pt x="3671" y="4475"/>
                  </a:cubicBezTo>
                  <a:cubicBezTo>
                    <a:pt x="3612" y="4475"/>
                    <a:pt x="3546" y="4463"/>
                    <a:pt x="3474" y="4439"/>
                  </a:cubicBezTo>
                  <a:lnTo>
                    <a:pt x="1255" y="3185"/>
                  </a:lnTo>
                  <a:lnTo>
                    <a:pt x="1255" y="4439"/>
                  </a:lnTo>
                  <a:lnTo>
                    <a:pt x="3474" y="5693"/>
                  </a:lnTo>
                  <a:cubicBezTo>
                    <a:pt x="3706" y="5822"/>
                    <a:pt x="3925" y="5882"/>
                    <a:pt x="4121" y="5882"/>
                  </a:cubicBezTo>
                  <a:cubicBezTo>
                    <a:pt x="4655" y="5882"/>
                    <a:pt x="5017" y="5434"/>
                    <a:pt x="5017" y="4728"/>
                  </a:cubicBezTo>
                  <a:cubicBezTo>
                    <a:pt x="5017" y="3763"/>
                    <a:pt x="4342" y="2509"/>
                    <a:pt x="3474" y="20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96;p46">
              <a:extLst>
                <a:ext uri="{FF2B5EF4-FFF2-40B4-BE49-F238E27FC236}">
                  <a16:creationId xmlns:a16="http://schemas.microsoft.com/office/drawing/2014/main" id="{79A58669-89EE-3FEC-E03C-833E4EB1E7ED}"/>
                </a:ext>
              </a:extLst>
            </p:cNvPr>
            <p:cNvSpPr/>
            <p:nvPr/>
          </p:nvSpPr>
          <p:spPr>
            <a:xfrm flipH="1">
              <a:off x="1626090" y="2185632"/>
              <a:ext cx="10642" cy="28329"/>
            </a:xfrm>
            <a:custGeom>
              <a:avLst/>
              <a:gdLst/>
              <a:ahLst/>
              <a:cxnLst/>
              <a:rect l="l" t="t" r="r" b="b"/>
              <a:pathLst>
                <a:path w="580" h="1544" extrusionOk="0">
                  <a:moveTo>
                    <a:pt x="1" y="0"/>
                  </a:moveTo>
                  <a:lnTo>
                    <a:pt x="1" y="1254"/>
                  </a:lnTo>
                  <a:lnTo>
                    <a:pt x="580" y="1544"/>
                  </a:lnTo>
                  <a:lnTo>
                    <a:pt x="580" y="3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97;p46">
              <a:extLst>
                <a:ext uri="{FF2B5EF4-FFF2-40B4-BE49-F238E27FC236}">
                  <a16:creationId xmlns:a16="http://schemas.microsoft.com/office/drawing/2014/main" id="{C53B77BF-0959-0FC9-62F2-CD28D2C70665}"/>
                </a:ext>
              </a:extLst>
            </p:cNvPr>
            <p:cNvSpPr/>
            <p:nvPr/>
          </p:nvSpPr>
          <p:spPr>
            <a:xfrm flipH="1">
              <a:off x="1654419" y="2169688"/>
              <a:ext cx="8862" cy="60216"/>
            </a:xfrm>
            <a:custGeom>
              <a:avLst/>
              <a:gdLst/>
              <a:ahLst/>
              <a:cxnLst/>
              <a:rect l="l" t="t" r="r" b="b"/>
              <a:pathLst>
                <a:path w="483" h="3282" extrusionOk="0">
                  <a:moveTo>
                    <a:pt x="1" y="1"/>
                  </a:moveTo>
                  <a:lnTo>
                    <a:pt x="1" y="2992"/>
                  </a:lnTo>
                  <a:lnTo>
                    <a:pt x="483" y="3281"/>
                  </a:lnTo>
                  <a:lnTo>
                    <a:pt x="483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98;p46">
              <a:extLst>
                <a:ext uri="{FF2B5EF4-FFF2-40B4-BE49-F238E27FC236}">
                  <a16:creationId xmlns:a16="http://schemas.microsoft.com/office/drawing/2014/main" id="{75D92DB5-73FC-E819-3F75-B4C9AB0CCB40}"/>
                </a:ext>
              </a:extLst>
            </p:cNvPr>
            <p:cNvSpPr/>
            <p:nvPr/>
          </p:nvSpPr>
          <p:spPr>
            <a:xfrm flipH="1">
              <a:off x="1626090" y="2219263"/>
              <a:ext cx="10642" cy="26567"/>
            </a:xfrm>
            <a:custGeom>
              <a:avLst/>
              <a:gdLst/>
              <a:ahLst/>
              <a:cxnLst/>
              <a:rect l="l" t="t" r="r" b="b"/>
              <a:pathLst>
                <a:path w="580" h="1448" extrusionOk="0">
                  <a:moveTo>
                    <a:pt x="1" y="0"/>
                  </a:moveTo>
                  <a:lnTo>
                    <a:pt x="1" y="1158"/>
                  </a:lnTo>
                  <a:lnTo>
                    <a:pt x="580" y="1447"/>
                  </a:lnTo>
                  <a:lnTo>
                    <a:pt x="580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99;p46">
              <a:extLst>
                <a:ext uri="{FF2B5EF4-FFF2-40B4-BE49-F238E27FC236}">
                  <a16:creationId xmlns:a16="http://schemas.microsoft.com/office/drawing/2014/main" id="{E4A808AC-E21B-1028-220A-3930B6C8C5AA}"/>
                </a:ext>
              </a:extLst>
            </p:cNvPr>
            <p:cNvSpPr/>
            <p:nvPr/>
          </p:nvSpPr>
          <p:spPr>
            <a:xfrm flipH="1">
              <a:off x="1626090" y="2208639"/>
              <a:ext cx="46034" cy="37190"/>
            </a:xfrm>
            <a:custGeom>
              <a:avLst/>
              <a:gdLst/>
              <a:ahLst/>
              <a:cxnLst/>
              <a:rect l="l" t="t" r="r" b="b"/>
              <a:pathLst>
                <a:path w="2509" h="2027" extrusionOk="0">
                  <a:moveTo>
                    <a:pt x="0" y="0"/>
                  </a:moveTo>
                  <a:lnTo>
                    <a:pt x="0" y="579"/>
                  </a:lnTo>
                  <a:lnTo>
                    <a:pt x="2509" y="2026"/>
                  </a:lnTo>
                  <a:lnTo>
                    <a:pt x="2509" y="1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00;p46">
              <a:extLst>
                <a:ext uri="{FF2B5EF4-FFF2-40B4-BE49-F238E27FC236}">
                  <a16:creationId xmlns:a16="http://schemas.microsoft.com/office/drawing/2014/main" id="{24DCC536-60CD-7396-3094-9AC0795DD3AA}"/>
                </a:ext>
              </a:extLst>
            </p:cNvPr>
            <p:cNvSpPr/>
            <p:nvPr/>
          </p:nvSpPr>
          <p:spPr>
            <a:xfrm flipH="1">
              <a:off x="1626090" y="2164385"/>
              <a:ext cx="46034" cy="38952"/>
            </a:xfrm>
            <a:custGeom>
              <a:avLst/>
              <a:gdLst/>
              <a:ahLst/>
              <a:cxnLst/>
              <a:rect l="l" t="t" r="r" b="b"/>
              <a:pathLst>
                <a:path w="2509" h="2123" extrusionOk="0">
                  <a:moveTo>
                    <a:pt x="0" y="0"/>
                  </a:moveTo>
                  <a:lnTo>
                    <a:pt x="0" y="676"/>
                  </a:lnTo>
                  <a:lnTo>
                    <a:pt x="2509" y="2123"/>
                  </a:lnTo>
                  <a:lnTo>
                    <a:pt x="2509" y="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01;p46">
              <a:extLst>
                <a:ext uri="{FF2B5EF4-FFF2-40B4-BE49-F238E27FC236}">
                  <a16:creationId xmlns:a16="http://schemas.microsoft.com/office/drawing/2014/main" id="{84025271-AF56-96AA-ADBD-9EA64889C2E5}"/>
                </a:ext>
              </a:extLst>
            </p:cNvPr>
            <p:cNvSpPr/>
            <p:nvPr/>
          </p:nvSpPr>
          <p:spPr>
            <a:xfrm flipH="1">
              <a:off x="1642016" y="2194475"/>
              <a:ext cx="17724" cy="21265"/>
            </a:xfrm>
            <a:custGeom>
              <a:avLst/>
              <a:gdLst/>
              <a:ahLst/>
              <a:cxnLst/>
              <a:rect l="l" t="t" r="r" b="b"/>
              <a:pathLst>
                <a:path w="966" h="1159" extrusionOk="0">
                  <a:moveTo>
                    <a:pt x="0" y="1"/>
                  </a:moveTo>
                  <a:lnTo>
                    <a:pt x="0" y="579"/>
                  </a:lnTo>
                  <a:lnTo>
                    <a:pt x="965" y="1158"/>
                  </a:lnTo>
                  <a:lnTo>
                    <a:pt x="965" y="5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02;p46">
              <a:extLst>
                <a:ext uri="{FF2B5EF4-FFF2-40B4-BE49-F238E27FC236}">
                  <a16:creationId xmlns:a16="http://schemas.microsoft.com/office/drawing/2014/main" id="{5904A5A9-A6F0-81D6-C530-DDE943D41EAE}"/>
                </a:ext>
              </a:extLst>
            </p:cNvPr>
            <p:cNvSpPr/>
            <p:nvPr/>
          </p:nvSpPr>
          <p:spPr>
            <a:xfrm flipH="1">
              <a:off x="1558829" y="2224565"/>
              <a:ext cx="8862" cy="60198"/>
            </a:xfrm>
            <a:custGeom>
              <a:avLst/>
              <a:gdLst/>
              <a:ahLst/>
              <a:cxnLst/>
              <a:rect l="l" t="t" r="r" b="b"/>
              <a:pathLst>
                <a:path w="483" h="3281" extrusionOk="0">
                  <a:moveTo>
                    <a:pt x="0" y="1"/>
                  </a:moveTo>
                  <a:lnTo>
                    <a:pt x="0" y="2991"/>
                  </a:lnTo>
                  <a:lnTo>
                    <a:pt x="483" y="3281"/>
                  </a:lnTo>
                  <a:lnTo>
                    <a:pt x="483" y="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03;p46">
              <a:extLst>
                <a:ext uri="{FF2B5EF4-FFF2-40B4-BE49-F238E27FC236}">
                  <a16:creationId xmlns:a16="http://schemas.microsoft.com/office/drawing/2014/main" id="{49216322-91E9-F5CB-40F4-EA76F9A702CC}"/>
                </a:ext>
              </a:extLst>
            </p:cNvPr>
            <p:cNvSpPr/>
            <p:nvPr/>
          </p:nvSpPr>
          <p:spPr>
            <a:xfrm flipH="1">
              <a:off x="1530500" y="2221024"/>
              <a:ext cx="46052" cy="70363"/>
            </a:xfrm>
            <a:custGeom>
              <a:avLst/>
              <a:gdLst/>
              <a:ahLst/>
              <a:cxnLst/>
              <a:rect l="l" t="t" r="r" b="b"/>
              <a:pathLst>
                <a:path w="2510" h="3835" extrusionOk="0">
                  <a:moveTo>
                    <a:pt x="1" y="1"/>
                  </a:moveTo>
                  <a:lnTo>
                    <a:pt x="1" y="580"/>
                  </a:lnTo>
                  <a:lnTo>
                    <a:pt x="1255" y="1351"/>
                  </a:lnTo>
                  <a:cubicBezTo>
                    <a:pt x="1641" y="1544"/>
                    <a:pt x="1930" y="2123"/>
                    <a:pt x="1930" y="2606"/>
                  </a:cubicBezTo>
                  <a:cubicBezTo>
                    <a:pt x="1930" y="2933"/>
                    <a:pt x="1797" y="3128"/>
                    <a:pt x="1590" y="3128"/>
                  </a:cubicBezTo>
                  <a:cubicBezTo>
                    <a:pt x="1493" y="3128"/>
                    <a:pt x="1379" y="3084"/>
                    <a:pt x="1255" y="2992"/>
                  </a:cubicBezTo>
                  <a:lnTo>
                    <a:pt x="1" y="2316"/>
                  </a:lnTo>
                  <a:lnTo>
                    <a:pt x="1" y="2895"/>
                  </a:lnTo>
                  <a:lnTo>
                    <a:pt x="1255" y="3667"/>
                  </a:lnTo>
                  <a:cubicBezTo>
                    <a:pt x="1452" y="3779"/>
                    <a:pt x="1641" y="3835"/>
                    <a:pt x="1810" y="3835"/>
                  </a:cubicBezTo>
                  <a:cubicBezTo>
                    <a:pt x="2219" y="3835"/>
                    <a:pt x="2509" y="3510"/>
                    <a:pt x="2509" y="2895"/>
                  </a:cubicBezTo>
                  <a:cubicBezTo>
                    <a:pt x="2509" y="2123"/>
                    <a:pt x="1930" y="1062"/>
                    <a:pt x="1255" y="67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04;p46">
              <a:extLst>
                <a:ext uri="{FF2B5EF4-FFF2-40B4-BE49-F238E27FC236}">
                  <a16:creationId xmlns:a16="http://schemas.microsoft.com/office/drawing/2014/main" id="{FB652404-350D-F85B-E20B-0B209E0E51F7}"/>
                </a:ext>
              </a:extLst>
            </p:cNvPr>
            <p:cNvSpPr/>
            <p:nvPr/>
          </p:nvSpPr>
          <p:spPr>
            <a:xfrm flipH="1">
              <a:off x="1815492" y="2107747"/>
              <a:ext cx="10642" cy="28329"/>
            </a:xfrm>
            <a:custGeom>
              <a:avLst/>
              <a:gdLst/>
              <a:ahLst/>
              <a:cxnLst/>
              <a:rect l="l" t="t" r="r" b="b"/>
              <a:pathLst>
                <a:path w="580" h="1544" extrusionOk="0">
                  <a:moveTo>
                    <a:pt x="1" y="0"/>
                  </a:moveTo>
                  <a:lnTo>
                    <a:pt x="1" y="1254"/>
                  </a:lnTo>
                  <a:lnTo>
                    <a:pt x="579" y="1544"/>
                  </a:lnTo>
                  <a:lnTo>
                    <a:pt x="579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05;p46">
              <a:extLst>
                <a:ext uri="{FF2B5EF4-FFF2-40B4-BE49-F238E27FC236}">
                  <a16:creationId xmlns:a16="http://schemas.microsoft.com/office/drawing/2014/main" id="{8E713879-8F34-ABA8-1DEC-2FE87C021487}"/>
                </a:ext>
              </a:extLst>
            </p:cNvPr>
            <p:cNvSpPr/>
            <p:nvPr/>
          </p:nvSpPr>
          <p:spPr>
            <a:xfrm flipH="1">
              <a:off x="1847361" y="2059951"/>
              <a:ext cx="8862" cy="58418"/>
            </a:xfrm>
            <a:custGeom>
              <a:avLst/>
              <a:gdLst/>
              <a:ahLst/>
              <a:cxnLst/>
              <a:rect l="l" t="t" r="r" b="b"/>
              <a:pathLst>
                <a:path w="483" h="3184" extrusionOk="0">
                  <a:moveTo>
                    <a:pt x="0" y="0"/>
                  </a:moveTo>
                  <a:lnTo>
                    <a:pt x="0" y="2895"/>
                  </a:lnTo>
                  <a:lnTo>
                    <a:pt x="483" y="3184"/>
                  </a:lnTo>
                  <a:lnTo>
                    <a:pt x="483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06;p46">
              <a:extLst>
                <a:ext uri="{FF2B5EF4-FFF2-40B4-BE49-F238E27FC236}">
                  <a16:creationId xmlns:a16="http://schemas.microsoft.com/office/drawing/2014/main" id="{013EBCBB-BA45-207F-088B-E838F18B3147}"/>
                </a:ext>
              </a:extLst>
            </p:cNvPr>
            <p:cNvSpPr/>
            <p:nvPr/>
          </p:nvSpPr>
          <p:spPr>
            <a:xfrm flipH="1">
              <a:off x="1815492" y="2097123"/>
              <a:ext cx="51355" cy="40731"/>
            </a:xfrm>
            <a:custGeom>
              <a:avLst/>
              <a:gdLst/>
              <a:ahLst/>
              <a:cxnLst/>
              <a:rect l="l" t="t" r="r" b="b"/>
              <a:pathLst>
                <a:path w="2799" h="2220" extrusionOk="0">
                  <a:moveTo>
                    <a:pt x="1" y="0"/>
                  </a:moveTo>
                  <a:lnTo>
                    <a:pt x="1" y="579"/>
                  </a:lnTo>
                  <a:lnTo>
                    <a:pt x="2798" y="2219"/>
                  </a:lnTo>
                  <a:lnTo>
                    <a:pt x="2798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07;p46">
              <a:extLst>
                <a:ext uri="{FF2B5EF4-FFF2-40B4-BE49-F238E27FC236}">
                  <a16:creationId xmlns:a16="http://schemas.microsoft.com/office/drawing/2014/main" id="{A005C2EC-4C3D-6EE2-5557-015E7FFE46C4}"/>
                </a:ext>
              </a:extLst>
            </p:cNvPr>
            <p:cNvSpPr/>
            <p:nvPr/>
          </p:nvSpPr>
          <p:spPr>
            <a:xfrm flipH="1">
              <a:off x="1836738" y="2054631"/>
              <a:ext cx="28329" cy="26567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0" y="1"/>
                  </a:moveTo>
                  <a:lnTo>
                    <a:pt x="0" y="580"/>
                  </a:lnTo>
                  <a:lnTo>
                    <a:pt x="1544" y="1448"/>
                  </a:lnTo>
                  <a:lnTo>
                    <a:pt x="1544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08;p46">
              <a:extLst>
                <a:ext uri="{FF2B5EF4-FFF2-40B4-BE49-F238E27FC236}">
                  <a16:creationId xmlns:a16="http://schemas.microsoft.com/office/drawing/2014/main" id="{2B70D347-96B2-01A6-E716-062EDB476E4D}"/>
                </a:ext>
              </a:extLst>
            </p:cNvPr>
            <p:cNvSpPr/>
            <p:nvPr/>
          </p:nvSpPr>
          <p:spPr>
            <a:xfrm flipH="1">
              <a:off x="1749991" y="2114829"/>
              <a:ext cx="8880" cy="60198"/>
            </a:xfrm>
            <a:custGeom>
              <a:avLst/>
              <a:gdLst/>
              <a:ahLst/>
              <a:cxnLst/>
              <a:rect l="l" t="t" r="r" b="b"/>
              <a:pathLst>
                <a:path w="484" h="3281" extrusionOk="0">
                  <a:moveTo>
                    <a:pt x="1" y="0"/>
                  </a:moveTo>
                  <a:lnTo>
                    <a:pt x="1" y="2894"/>
                  </a:lnTo>
                  <a:lnTo>
                    <a:pt x="483" y="3280"/>
                  </a:lnTo>
                  <a:lnTo>
                    <a:pt x="483" y="2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09;p46">
              <a:extLst>
                <a:ext uri="{FF2B5EF4-FFF2-40B4-BE49-F238E27FC236}">
                  <a16:creationId xmlns:a16="http://schemas.microsoft.com/office/drawing/2014/main" id="{35F410FF-600D-D49A-0CB7-883D14C442C4}"/>
                </a:ext>
              </a:extLst>
            </p:cNvPr>
            <p:cNvSpPr/>
            <p:nvPr/>
          </p:nvSpPr>
          <p:spPr>
            <a:xfrm flipH="1">
              <a:off x="1739386" y="2153762"/>
              <a:ext cx="28329" cy="26567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0" y="1"/>
                  </a:moveTo>
                  <a:lnTo>
                    <a:pt x="0" y="579"/>
                  </a:lnTo>
                  <a:lnTo>
                    <a:pt x="1544" y="1448"/>
                  </a:lnTo>
                  <a:lnTo>
                    <a:pt x="1544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0;p46">
              <a:extLst>
                <a:ext uri="{FF2B5EF4-FFF2-40B4-BE49-F238E27FC236}">
                  <a16:creationId xmlns:a16="http://schemas.microsoft.com/office/drawing/2014/main" id="{AEE818D1-3E5B-6BA8-905D-6703A6722878}"/>
                </a:ext>
              </a:extLst>
            </p:cNvPr>
            <p:cNvSpPr/>
            <p:nvPr/>
          </p:nvSpPr>
          <p:spPr>
            <a:xfrm flipH="1">
              <a:off x="1721681" y="2109508"/>
              <a:ext cx="46034" cy="53850"/>
            </a:xfrm>
            <a:custGeom>
              <a:avLst/>
              <a:gdLst/>
              <a:ahLst/>
              <a:cxnLst/>
              <a:rect l="l" t="t" r="r" b="b"/>
              <a:pathLst>
                <a:path w="2509" h="2935" extrusionOk="0">
                  <a:moveTo>
                    <a:pt x="0" y="1"/>
                  </a:moveTo>
                  <a:lnTo>
                    <a:pt x="0" y="676"/>
                  </a:lnTo>
                  <a:lnTo>
                    <a:pt x="1737" y="1641"/>
                  </a:lnTo>
                  <a:cubicBezTo>
                    <a:pt x="1833" y="1737"/>
                    <a:pt x="1930" y="1930"/>
                    <a:pt x="1930" y="2123"/>
                  </a:cubicBezTo>
                  <a:cubicBezTo>
                    <a:pt x="1930" y="2191"/>
                    <a:pt x="1882" y="2260"/>
                    <a:pt x="1819" y="2260"/>
                  </a:cubicBezTo>
                  <a:cubicBezTo>
                    <a:pt x="1793" y="2260"/>
                    <a:pt x="1765" y="2248"/>
                    <a:pt x="1737" y="2220"/>
                  </a:cubicBezTo>
                  <a:lnTo>
                    <a:pt x="676" y="1641"/>
                  </a:lnTo>
                  <a:lnTo>
                    <a:pt x="676" y="2220"/>
                  </a:lnTo>
                  <a:lnTo>
                    <a:pt x="1737" y="2798"/>
                  </a:lnTo>
                  <a:cubicBezTo>
                    <a:pt x="1861" y="2891"/>
                    <a:pt x="1984" y="2934"/>
                    <a:pt x="2095" y="2934"/>
                  </a:cubicBezTo>
                  <a:cubicBezTo>
                    <a:pt x="2331" y="2934"/>
                    <a:pt x="2509" y="2740"/>
                    <a:pt x="2509" y="2413"/>
                  </a:cubicBezTo>
                  <a:cubicBezTo>
                    <a:pt x="2509" y="1930"/>
                    <a:pt x="2123" y="1255"/>
                    <a:pt x="1737" y="10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1;p46">
              <a:extLst>
                <a:ext uri="{FF2B5EF4-FFF2-40B4-BE49-F238E27FC236}">
                  <a16:creationId xmlns:a16="http://schemas.microsoft.com/office/drawing/2014/main" id="{6EBADDD6-9B9F-89E5-0817-5EED4C889C69}"/>
                </a:ext>
              </a:extLst>
            </p:cNvPr>
            <p:cNvSpPr/>
            <p:nvPr/>
          </p:nvSpPr>
          <p:spPr>
            <a:xfrm flipH="1">
              <a:off x="1803107" y="1974984"/>
              <a:ext cx="12403" cy="37190"/>
            </a:xfrm>
            <a:custGeom>
              <a:avLst/>
              <a:gdLst/>
              <a:ahLst/>
              <a:cxnLst/>
              <a:rect l="l" t="t" r="r" b="b"/>
              <a:pathLst>
                <a:path w="676" h="2027" extrusionOk="0">
                  <a:moveTo>
                    <a:pt x="0" y="0"/>
                  </a:moveTo>
                  <a:lnTo>
                    <a:pt x="0" y="1640"/>
                  </a:lnTo>
                  <a:lnTo>
                    <a:pt x="676" y="2026"/>
                  </a:lnTo>
                  <a:lnTo>
                    <a:pt x="676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2;p46">
              <a:extLst>
                <a:ext uri="{FF2B5EF4-FFF2-40B4-BE49-F238E27FC236}">
                  <a16:creationId xmlns:a16="http://schemas.microsoft.com/office/drawing/2014/main" id="{A39CAB02-BE76-A3E4-C8A9-8B21D0B98768}"/>
                </a:ext>
              </a:extLst>
            </p:cNvPr>
            <p:cNvSpPr/>
            <p:nvPr/>
          </p:nvSpPr>
          <p:spPr>
            <a:xfrm flipH="1">
              <a:off x="1852664" y="1944894"/>
              <a:ext cx="14183" cy="38952"/>
            </a:xfrm>
            <a:custGeom>
              <a:avLst/>
              <a:gdLst/>
              <a:ahLst/>
              <a:cxnLst/>
              <a:rect l="l" t="t" r="r" b="b"/>
              <a:pathLst>
                <a:path w="773" h="2123" extrusionOk="0">
                  <a:moveTo>
                    <a:pt x="1" y="0"/>
                  </a:moveTo>
                  <a:lnTo>
                    <a:pt x="1" y="1640"/>
                  </a:lnTo>
                  <a:lnTo>
                    <a:pt x="772" y="2123"/>
                  </a:lnTo>
                  <a:lnTo>
                    <a:pt x="772" y="4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3;p46">
              <a:extLst>
                <a:ext uri="{FF2B5EF4-FFF2-40B4-BE49-F238E27FC236}">
                  <a16:creationId xmlns:a16="http://schemas.microsoft.com/office/drawing/2014/main" id="{BFC46DD0-B1D9-429F-61ED-95CA398F0FEA}"/>
                </a:ext>
              </a:extLst>
            </p:cNvPr>
            <p:cNvSpPr/>
            <p:nvPr/>
          </p:nvSpPr>
          <p:spPr>
            <a:xfrm flipH="1">
              <a:off x="1827876" y="1959040"/>
              <a:ext cx="14183" cy="81445"/>
            </a:xfrm>
            <a:custGeom>
              <a:avLst/>
              <a:gdLst/>
              <a:ahLst/>
              <a:cxnLst/>
              <a:rect l="l" t="t" r="r" b="b"/>
              <a:pathLst>
                <a:path w="773" h="4439" extrusionOk="0">
                  <a:moveTo>
                    <a:pt x="0" y="1"/>
                  </a:moveTo>
                  <a:lnTo>
                    <a:pt x="0" y="4053"/>
                  </a:lnTo>
                  <a:lnTo>
                    <a:pt x="772" y="4439"/>
                  </a:lnTo>
                  <a:lnTo>
                    <a:pt x="772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4;p46">
              <a:extLst>
                <a:ext uri="{FF2B5EF4-FFF2-40B4-BE49-F238E27FC236}">
                  <a16:creationId xmlns:a16="http://schemas.microsoft.com/office/drawing/2014/main" id="{1E278406-F102-FA3A-E0B5-C2AF1ACB69C1}"/>
                </a:ext>
              </a:extLst>
            </p:cNvPr>
            <p:cNvSpPr/>
            <p:nvPr/>
          </p:nvSpPr>
          <p:spPr>
            <a:xfrm flipH="1">
              <a:off x="1815492" y="2010376"/>
              <a:ext cx="38970" cy="3897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" y="1"/>
                  </a:moveTo>
                  <a:lnTo>
                    <a:pt x="1" y="869"/>
                  </a:lnTo>
                  <a:lnTo>
                    <a:pt x="2123" y="2123"/>
                  </a:lnTo>
                  <a:lnTo>
                    <a:pt x="2123" y="12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5;p46">
              <a:extLst>
                <a:ext uri="{FF2B5EF4-FFF2-40B4-BE49-F238E27FC236}">
                  <a16:creationId xmlns:a16="http://schemas.microsoft.com/office/drawing/2014/main" id="{B0FCF06D-585A-2068-3A8D-AF68BC2F3598}"/>
                </a:ext>
              </a:extLst>
            </p:cNvPr>
            <p:cNvSpPr/>
            <p:nvPr/>
          </p:nvSpPr>
          <p:spPr>
            <a:xfrm flipH="1">
              <a:off x="1803107" y="1944894"/>
              <a:ext cx="63739" cy="53116"/>
            </a:xfrm>
            <a:custGeom>
              <a:avLst/>
              <a:gdLst/>
              <a:ahLst/>
              <a:cxnLst/>
              <a:rect l="l" t="t" r="r" b="b"/>
              <a:pathLst>
                <a:path w="3474" h="2895" extrusionOk="0">
                  <a:moveTo>
                    <a:pt x="1" y="0"/>
                  </a:moveTo>
                  <a:lnTo>
                    <a:pt x="1" y="868"/>
                  </a:lnTo>
                  <a:lnTo>
                    <a:pt x="3474" y="2894"/>
                  </a:lnTo>
                  <a:lnTo>
                    <a:pt x="3474" y="20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6;p46">
              <a:extLst>
                <a:ext uri="{FF2B5EF4-FFF2-40B4-BE49-F238E27FC236}">
                  <a16:creationId xmlns:a16="http://schemas.microsoft.com/office/drawing/2014/main" id="{8A027DC0-4659-622F-2B78-CD717A3A0629}"/>
                </a:ext>
              </a:extLst>
            </p:cNvPr>
            <p:cNvSpPr/>
            <p:nvPr/>
          </p:nvSpPr>
          <p:spPr>
            <a:xfrm flipH="1">
              <a:off x="1530500" y="2175008"/>
              <a:ext cx="12403" cy="37190"/>
            </a:xfrm>
            <a:custGeom>
              <a:avLst/>
              <a:gdLst/>
              <a:ahLst/>
              <a:cxnLst/>
              <a:rect l="l" t="t" r="r" b="b"/>
              <a:pathLst>
                <a:path w="676" h="2027" extrusionOk="0">
                  <a:moveTo>
                    <a:pt x="0" y="0"/>
                  </a:moveTo>
                  <a:lnTo>
                    <a:pt x="0" y="1640"/>
                  </a:lnTo>
                  <a:lnTo>
                    <a:pt x="675" y="2026"/>
                  </a:lnTo>
                  <a:lnTo>
                    <a:pt x="675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7;p46">
              <a:extLst>
                <a:ext uri="{FF2B5EF4-FFF2-40B4-BE49-F238E27FC236}">
                  <a16:creationId xmlns:a16="http://schemas.microsoft.com/office/drawing/2014/main" id="{E3907005-1589-A654-EC19-272EFDDED9E7}"/>
                </a:ext>
              </a:extLst>
            </p:cNvPr>
            <p:cNvSpPr/>
            <p:nvPr/>
          </p:nvSpPr>
          <p:spPr>
            <a:xfrm flipH="1">
              <a:off x="1534041" y="2139598"/>
              <a:ext cx="61978" cy="31888"/>
            </a:xfrm>
            <a:custGeom>
              <a:avLst/>
              <a:gdLst/>
              <a:ahLst/>
              <a:cxnLst/>
              <a:rect l="l" t="t" r="r" b="b"/>
              <a:pathLst>
                <a:path w="3378" h="1738" extrusionOk="0">
                  <a:moveTo>
                    <a:pt x="2316" y="1"/>
                  </a:moveTo>
                  <a:lnTo>
                    <a:pt x="1" y="1062"/>
                  </a:lnTo>
                  <a:lnTo>
                    <a:pt x="1158" y="1737"/>
                  </a:lnTo>
                  <a:lnTo>
                    <a:pt x="3377" y="676"/>
                  </a:lnTo>
                  <a:lnTo>
                    <a:pt x="2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8;p46">
              <a:extLst>
                <a:ext uri="{FF2B5EF4-FFF2-40B4-BE49-F238E27FC236}">
                  <a16:creationId xmlns:a16="http://schemas.microsoft.com/office/drawing/2014/main" id="{79E8066F-44D2-BC6A-79DE-A8CED315D415}"/>
                </a:ext>
              </a:extLst>
            </p:cNvPr>
            <p:cNvSpPr/>
            <p:nvPr/>
          </p:nvSpPr>
          <p:spPr>
            <a:xfrm flipH="1">
              <a:off x="1530500" y="2159064"/>
              <a:ext cx="67280" cy="53134"/>
            </a:xfrm>
            <a:custGeom>
              <a:avLst/>
              <a:gdLst/>
              <a:ahLst/>
              <a:cxnLst/>
              <a:rect l="l" t="t" r="r" b="b"/>
              <a:pathLst>
                <a:path w="3667" h="2896" extrusionOk="0">
                  <a:moveTo>
                    <a:pt x="0" y="1"/>
                  </a:moveTo>
                  <a:lnTo>
                    <a:pt x="0" y="869"/>
                  </a:lnTo>
                  <a:lnTo>
                    <a:pt x="3666" y="2895"/>
                  </a:lnTo>
                  <a:lnTo>
                    <a:pt x="3666" y="2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19;p46">
              <a:extLst>
                <a:ext uri="{FF2B5EF4-FFF2-40B4-BE49-F238E27FC236}">
                  <a16:creationId xmlns:a16="http://schemas.microsoft.com/office/drawing/2014/main" id="{6C8D4B78-66D9-DC77-90A1-950ECB5C8841}"/>
                </a:ext>
              </a:extLst>
            </p:cNvPr>
            <p:cNvSpPr/>
            <p:nvPr/>
          </p:nvSpPr>
          <p:spPr>
            <a:xfrm flipH="1">
              <a:off x="1534041" y="2098885"/>
              <a:ext cx="63739" cy="53134"/>
            </a:xfrm>
            <a:custGeom>
              <a:avLst/>
              <a:gdLst/>
              <a:ahLst/>
              <a:cxnLst/>
              <a:rect l="l" t="t" r="r" b="b"/>
              <a:pathLst>
                <a:path w="3474" h="2896" extrusionOk="0">
                  <a:moveTo>
                    <a:pt x="0" y="1"/>
                  </a:moveTo>
                  <a:lnTo>
                    <a:pt x="0" y="869"/>
                  </a:lnTo>
                  <a:lnTo>
                    <a:pt x="3473" y="2895"/>
                  </a:lnTo>
                  <a:lnTo>
                    <a:pt x="3473" y="20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20;p46">
              <a:extLst>
                <a:ext uri="{FF2B5EF4-FFF2-40B4-BE49-F238E27FC236}">
                  <a16:creationId xmlns:a16="http://schemas.microsoft.com/office/drawing/2014/main" id="{424C5340-9250-6D23-2404-817187E44B35}"/>
                </a:ext>
              </a:extLst>
            </p:cNvPr>
            <p:cNvSpPr/>
            <p:nvPr/>
          </p:nvSpPr>
          <p:spPr>
            <a:xfrm flipH="1">
              <a:off x="1583598" y="2100664"/>
              <a:ext cx="14183" cy="37190"/>
            </a:xfrm>
            <a:custGeom>
              <a:avLst/>
              <a:gdLst/>
              <a:ahLst/>
              <a:cxnLst/>
              <a:rect l="l" t="t" r="r" b="b"/>
              <a:pathLst>
                <a:path w="773" h="2027" extrusionOk="0">
                  <a:moveTo>
                    <a:pt x="0" y="0"/>
                  </a:moveTo>
                  <a:lnTo>
                    <a:pt x="0" y="1544"/>
                  </a:lnTo>
                  <a:lnTo>
                    <a:pt x="772" y="2026"/>
                  </a:lnTo>
                  <a:lnTo>
                    <a:pt x="772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21;p46">
              <a:extLst>
                <a:ext uri="{FF2B5EF4-FFF2-40B4-BE49-F238E27FC236}">
                  <a16:creationId xmlns:a16="http://schemas.microsoft.com/office/drawing/2014/main" id="{BCF21C6D-DE78-39CD-FA0C-A71E77329F81}"/>
                </a:ext>
              </a:extLst>
            </p:cNvPr>
            <p:cNvSpPr/>
            <p:nvPr/>
          </p:nvSpPr>
          <p:spPr>
            <a:xfrm flipH="1">
              <a:off x="1666804" y="2035934"/>
              <a:ext cx="65519" cy="83444"/>
            </a:xfrm>
            <a:custGeom>
              <a:avLst/>
              <a:gdLst/>
              <a:ahLst/>
              <a:cxnLst/>
              <a:rect l="l" t="t" r="r" b="b"/>
              <a:pathLst>
                <a:path w="3571" h="4548" extrusionOk="0">
                  <a:moveTo>
                    <a:pt x="1329" y="770"/>
                  </a:moveTo>
                  <a:cubicBezTo>
                    <a:pt x="1479" y="770"/>
                    <a:pt x="1649" y="818"/>
                    <a:pt x="1834" y="923"/>
                  </a:cubicBezTo>
                  <a:cubicBezTo>
                    <a:pt x="2413" y="1309"/>
                    <a:pt x="2992" y="2178"/>
                    <a:pt x="2992" y="2949"/>
                  </a:cubicBezTo>
                  <a:cubicBezTo>
                    <a:pt x="2992" y="3440"/>
                    <a:pt x="2686" y="3778"/>
                    <a:pt x="2297" y="3778"/>
                  </a:cubicBezTo>
                  <a:cubicBezTo>
                    <a:pt x="2150" y="3778"/>
                    <a:pt x="1992" y="3730"/>
                    <a:pt x="1834" y="3625"/>
                  </a:cubicBezTo>
                  <a:cubicBezTo>
                    <a:pt x="1159" y="3239"/>
                    <a:pt x="676" y="2370"/>
                    <a:pt x="676" y="1599"/>
                  </a:cubicBezTo>
                  <a:cubicBezTo>
                    <a:pt x="676" y="1108"/>
                    <a:pt x="931" y="770"/>
                    <a:pt x="1329" y="770"/>
                  </a:cubicBezTo>
                  <a:close/>
                  <a:moveTo>
                    <a:pt x="1032" y="0"/>
                  </a:moveTo>
                  <a:cubicBezTo>
                    <a:pt x="436" y="0"/>
                    <a:pt x="1" y="461"/>
                    <a:pt x="1" y="1213"/>
                  </a:cubicBezTo>
                  <a:cubicBezTo>
                    <a:pt x="1" y="2370"/>
                    <a:pt x="869" y="3721"/>
                    <a:pt x="1834" y="4300"/>
                  </a:cubicBezTo>
                  <a:cubicBezTo>
                    <a:pt x="2116" y="4469"/>
                    <a:pt x="2381" y="4548"/>
                    <a:pt x="2616" y="4548"/>
                  </a:cubicBezTo>
                  <a:cubicBezTo>
                    <a:pt x="3184" y="4548"/>
                    <a:pt x="3571" y="4086"/>
                    <a:pt x="3571" y="3335"/>
                  </a:cubicBezTo>
                  <a:cubicBezTo>
                    <a:pt x="3571" y="2178"/>
                    <a:pt x="2799" y="827"/>
                    <a:pt x="1834" y="248"/>
                  </a:cubicBezTo>
                  <a:cubicBezTo>
                    <a:pt x="1552" y="79"/>
                    <a:pt x="1279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22;p46">
              <a:extLst>
                <a:ext uri="{FF2B5EF4-FFF2-40B4-BE49-F238E27FC236}">
                  <a16:creationId xmlns:a16="http://schemas.microsoft.com/office/drawing/2014/main" id="{161F4FC1-48DB-02AB-B0CE-5138721CD747}"/>
                </a:ext>
              </a:extLst>
            </p:cNvPr>
            <p:cNvSpPr/>
            <p:nvPr/>
          </p:nvSpPr>
          <p:spPr>
            <a:xfrm flipH="1">
              <a:off x="1778320" y="2332540"/>
              <a:ext cx="5321" cy="14183"/>
            </a:xfrm>
            <a:custGeom>
              <a:avLst/>
              <a:gdLst/>
              <a:ahLst/>
              <a:cxnLst/>
              <a:rect l="l" t="t" r="r" b="b"/>
              <a:pathLst>
                <a:path w="290" h="773" extrusionOk="0">
                  <a:moveTo>
                    <a:pt x="0" y="1"/>
                  </a:moveTo>
                  <a:lnTo>
                    <a:pt x="0" y="580"/>
                  </a:lnTo>
                  <a:lnTo>
                    <a:pt x="289" y="773"/>
                  </a:lnTo>
                  <a:lnTo>
                    <a:pt x="289" y="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23;p46">
              <a:extLst>
                <a:ext uri="{FF2B5EF4-FFF2-40B4-BE49-F238E27FC236}">
                  <a16:creationId xmlns:a16="http://schemas.microsoft.com/office/drawing/2014/main" id="{BB1A1F69-4B76-4C46-C7C0-9D79AF459E89}"/>
                </a:ext>
              </a:extLst>
            </p:cNvPr>
            <p:cNvSpPr/>
            <p:nvPr/>
          </p:nvSpPr>
          <p:spPr>
            <a:xfrm flipH="1">
              <a:off x="1794245" y="2323697"/>
              <a:ext cx="5339" cy="31888"/>
            </a:xfrm>
            <a:custGeom>
              <a:avLst/>
              <a:gdLst/>
              <a:ahLst/>
              <a:cxnLst/>
              <a:rect l="l" t="t" r="r" b="b"/>
              <a:pathLst>
                <a:path w="291" h="1738" extrusionOk="0">
                  <a:moveTo>
                    <a:pt x="1" y="0"/>
                  </a:moveTo>
                  <a:lnTo>
                    <a:pt x="1" y="1544"/>
                  </a:lnTo>
                  <a:lnTo>
                    <a:pt x="290" y="1737"/>
                  </a:lnTo>
                  <a:lnTo>
                    <a:pt x="290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24;p46">
              <a:extLst>
                <a:ext uri="{FF2B5EF4-FFF2-40B4-BE49-F238E27FC236}">
                  <a16:creationId xmlns:a16="http://schemas.microsoft.com/office/drawing/2014/main" id="{E617606E-B649-0086-596F-8C6FA140B35F}"/>
                </a:ext>
              </a:extLst>
            </p:cNvPr>
            <p:cNvSpPr/>
            <p:nvPr/>
          </p:nvSpPr>
          <p:spPr>
            <a:xfrm flipH="1">
              <a:off x="1778320" y="2348484"/>
              <a:ext cx="5321" cy="15944"/>
            </a:xfrm>
            <a:custGeom>
              <a:avLst/>
              <a:gdLst/>
              <a:ahLst/>
              <a:cxnLst/>
              <a:rect l="l" t="t" r="r" b="b"/>
              <a:pathLst>
                <a:path w="290" h="869" extrusionOk="0">
                  <a:moveTo>
                    <a:pt x="0" y="0"/>
                  </a:moveTo>
                  <a:lnTo>
                    <a:pt x="0" y="675"/>
                  </a:lnTo>
                  <a:lnTo>
                    <a:pt x="289" y="868"/>
                  </a:lnTo>
                  <a:lnTo>
                    <a:pt x="28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25;p46">
              <a:extLst>
                <a:ext uri="{FF2B5EF4-FFF2-40B4-BE49-F238E27FC236}">
                  <a16:creationId xmlns:a16="http://schemas.microsoft.com/office/drawing/2014/main" id="{32DF7ECA-E673-04E3-031A-1CF90A23BA8D}"/>
                </a:ext>
              </a:extLst>
            </p:cNvPr>
            <p:cNvSpPr/>
            <p:nvPr/>
          </p:nvSpPr>
          <p:spPr>
            <a:xfrm flipH="1">
              <a:off x="1778320" y="2343163"/>
              <a:ext cx="26567" cy="21265"/>
            </a:xfrm>
            <a:custGeom>
              <a:avLst/>
              <a:gdLst/>
              <a:ahLst/>
              <a:cxnLst/>
              <a:rect l="l" t="t" r="r" b="b"/>
              <a:pathLst>
                <a:path w="1448" h="1159" extrusionOk="0">
                  <a:moveTo>
                    <a:pt x="0" y="1"/>
                  </a:moveTo>
                  <a:lnTo>
                    <a:pt x="0" y="387"/>
                  </a:lnTo>
                  <a:lnTo>
                    <a:pt x="1447" y="1158"/>
                  </a:lnTo>
                  <a:lnTo>
                    <a:pt x="1447" y="7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26;p46">
              <a:extLst>
                <a:ext uri="{FF2B5EF4-FFF2-40B4-BE49-F238E27FC236}">
                  <a16:creationId xmlns:a16="http://schemas.microsoft.com/office/drawing/2014/main" id="{B977B6C3-DA6B-2CE4-5CFA-EDF52A79E9A7}"/>
                </a:ext>
              </a:extLst>
            </p:cNvPr>
            <p:cNvSpPr/>
            <p:nvPr/>
          </p:nvSpPr>
          <p:spPr>
            <a:xfrm flipH="1">
              <a:off x="1778320" y="2320156"/>
              <a:ext cx="26567" cy="21265"/>
            </a:xfrm>
            <a:custGeom>
              <a:avLst/>
              <a:gdLst/>
              <a:ahLst/>
              <a:cxnLst/>
              <a:rect l="l" t="t" r="r" b="b"/>
              <a:pathLst>
                <a:path w="1448" h="1159" extrusionOk="0">
                  <a:moveTo>
                    <a:pt x="0" y="0"/>
                  </a:moveTo>
                  <a:lnTo>
                    <a:pt x="0" y="386"/>
                  </a:lnTo>
                  <a:lnTo>
                    <a:pt x="1447" y="1158"/>
                  </a:lnTo>
                  <a:lnTo>
                    <a:pt x="1447" y="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27;p46">
              <a:extLst>
                <a:ext uri="{FF2B5EF4-FFF2-40B4-BE49-F238E27FC236}">
                  <a16:creationId xmlns:a16="http://schemas.microsoft.com/office/drawing/2014/main" id="{26D1A4FC-3361-8DFB-AE83-D20FCE58A783}"/>
                </a:ext>
              </a:extLst>
            </p:cNvPr>
            <p:cNvSpPr/>
            <p:nvPr/>
          </p:nvSpPr>
          <p:spPr>
            <a:xfrm flipH="1">
              <a:off x="1787163" y="2336081"/>
              <a:ext cx="10642" cy="12421"/>
            </a:xfrm>
            <a:custGeom>
              <a:avLst/>
              <a:gdLst/>
              <a:ahLst/>
              <a:cxnLst/>
              <a:rect l="l" t="t" r="r" b="b"/>
              <a:pathLst>
                <a:path w="580" h="677" extrusionOk="0">
                  <a:moveTo>
                    <a:pt x="0" y="1"/>
                  </a:moveTo>
                  <a:lnTo>
                    <a:pt x="0" y="290"/>
                  </a:lnTo>
                  <a:lnTo>
                    <a:pt x="579" y="676"/>
                  </a:lnTo>
                  <a:lnTo>
                    <a:pt x="579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28;p46">
              <a:extLst>
                <a:ext uri="{FF2B5EF4-FFF2-40B4-BE49-F238E27FC236}">
                  <a16:creationId xmlns:a16="http://schemas.microsoft.com/office/drawing/2014/main" id="{E85E80DF-E62C-EA77-7F3B-EF8A4481DC2D}"/>
                </a:ext>
              </a:extLst>
            </p:cNvPr>
            <p:cNvSpPr/>
            <p:nvPr/>
          </p:nvSpPr>
          <p:spPr>
            <a:xfrm flipH="1">
              <a:off x="1560590" y="2458220"/>
              <a:ext cx="5339" cy="31888"/>
            </a:xfrm>
            <a:custGeom>
              <a:avLst/>
              <a:gdLst/>
              <a:ahLst/>
              <a:cxnLst/>
              <a:rect l="l" t="t" r="r" b="b"/>
              <a:pathLst>
                <a:path w="291" h="1738" extrusionOk="0">
                  <a:moveTo>
                    <a:pt x="1" y="1"/>
                  </a:moveTo>
                  <a:lnTo>
                    <a:pt x="1" y="1544"/>
                  </a:lnTo>
                  <a:lnTo>
                    <a:pt x="290" y="1737"/>
                  </a:lnTo>
                  <a:lnTo>
                    <a:pt x="290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29;p46">
              <a:extLst>
                <a:ext uri="{FF2B5EF4-FFF2-40B4-BE49-F238E27FC236}">
                  <a16:creationId xmlns:a16="http://schemas.microsoft.com/office/drawing/2014/main" id="{99B82A4E-8F2E-D4D3-B1B8-D1554D56F07B}"/>
                </a:ext>
              </a:extLst>
            </p:cNvPr>
            <p:cNvSpPr/>
            <p:nvPr/>
          </p:nvSpPr>
          <p:spPr>
            <a:xfrm flipH="1">
              <a:off x="1546426" y="2454679"/>
              <a:ext cx="24806" cy="38585"/>
            </a:xfrm>
            <a:custGeom>
              <a:avLst/>
              <a:gdLst/>
              <a:ahLst/>
              <a:cxnLst/>
              <a:rect l="l" t="t" r="r" b="b"/>
              <a:pathLst>
                <a:path w="1352" h="2103" extrusionOk="0">
                  <a:moveTo>
                    <a:pt x="0" y="1"/>
                  </a:moveTo>
                  <a:lnTo>
                    <a:pt x="0" y="387"/>
                  </a:lnTo>
                  <a:lnTo>
                    <a:pt x="676" y="773"/>
                  </a:lnTo>
                  <a:cubicBezTo>
                    <a:pt x="965" y="869"/>
                    <a:pt x="1062" y="1159"/>
                    <a:pt x="1062" y="1448"/>
                  </a:cubicBezTo>
                  <a:cubicBezTo>
                    <a:pt x="1062" y="1635"/>
                    <a:pt x="1021" y="1741"/>
                    <a:pt x="915" y="1741"/>
                  </a:cubicBezTo>
                  <a:cubicBezTo>
                    <a:pt x="857" y="1741"/>
                    <a:pt x="778" y="1709"/>
                    <a:pt x="676" y="1641"/>
                  </a:cubicBezTo>
                  <a:lnTo>
                    <a:pt x="0" y="1255"/>
                  </a:lnTo>
                  <a:lnTo>
                    <a:pt x="0" y="1641"/>
                  </a:lnTo>
                  <a:lnTo>
                    <a:pt x="676" y="2027"/>
                  </a:lnTo>
                  <a:cubicBezTo>
                    <a:pt x="779" y="2079"/>
                    <a:pt x="876" y="2103"/>
                    <a:pt x="961" y="2103"/>
                  </a:cubicBezTo>
                  <a:cubicBezTo>
                    <a:pt x="1196" y="2103"/>
                    <a:pt x="1351" y="1923"/>
                    <a:pt x="1351" y="1641"/>
                  </a:cubicBezTo>
                  <a:cubicBezTo>
                    <a:pt x="1351" y="1159"/>
                    <a:pt x="1062" y="676"/>
                    <a:pt x="676" y="3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30;p46">
              <a:extLst>
                <a:ext uri="{FF2B5EF4-FFF2-40B4-BE49-F238E27FC236}">
                  <a16:creationId xmlns:a16="http://schemas.microsoft.com/office/drawing/2014/main" id="{A73B8342-C75F-6C0A-9EAE-B581BF94156B}"/>
                </a:ext>
              </a:extLst>
            </p:cNvPr>
            <p:cNvSpPr/>
            <p:nvPr/>
          </p:nvSpPr>
          <p:spPr>
            <a:xfrm flipH="1">
              <a:off x="1826115" y="2304230"/>
              <a:ext cx="5321" cy="15944"/>
            </a:xfrm>
            <a:custGeom>
              <a:avLst/>
              <a:gdLst/>
              <a:ahLst/>
              <a:cxnLst/>
              <a:rect l="l" t="t" r="r" b="b"/>
              <a:pathLst>
                <a:path w="290" h="869" extrusionOk="0">
                  <a:moveTo>
                    <a:pt x="0" y="0"/>
                  </a:moveTo>
                  <a:lnTo>
                    <a:pt x="0" y="676"/>
                  </a:lnTo>
                  <a:lnTo>
                    <a:pt x="290" y="868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31;p46">
              <a:extLst>
                <a:ext uri="{FF2B5EF4-FFF2-40B4-BE49-F238E27FC236}">
                  <a16:creationId xmlns:a16="http://schemas.microsoft.com/office/drawing/2014/main" id="{19D5EA0B-F87B-7825-7D14-18126A1CE510}"/>
                </a:ext>
              </a:extLst>
            </p:cNvPr>
            <p:cNvSpPr/>
            <p:nvPr/>
          </p:nvSpPr>
          <p:spPr>
            <a:xfrm flipH="1">
              <a:off x="1840279" y="2295368"/>
              <a:ext cx="5321" cy="33649"/>
            </a:xfrm>
            <a:custGeom>
              <a:avLst/>
              <a:gdLst/>
              <a:ahLst/>
              <a:cxnLst/>
              <a:rect l="l" t="t" r="r" b="b"/>
              <a:pathLst>
                <a:path w="290" h="1834" extrusionOk="0">
                  <a:moveTo>
                    <a:pt x="0" y="1"/>
                  </a:moveTo>
                  <a:lnTo>
                    <a:pt x="0" y="1641"/>
                  </a:lnTo>
                  <a:lnTo>
                    <a:pt x="290" y="1834"/>
                  </a:lnTo>
                  <a:lnTo>
                    <a:pt x="290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32;p46">
              <a:extLst>
                <a:ext uri="{FF2B5EF4-FFF2-40B4-BE49-F238E27FC236}">
                  <a16:creationId xmlns:a16="http://schemas.microsoft.com/office/drawing/2014/main" id="{84BFA4C1-1747-0A5D-F3F4-3F7DF11ACF38}"/>
                </a:ext>
              </a:extLst>
            </p:cNvPr>
            <p:cNvSpPr/>
            <p:nvPr/>
          </p:nvSpPr>
          <p:spPr>
            <a:xfrm flipH="1">
              <a:off x="1834958" y="2316614"/>
              <a:ext cx="15962" cy="15944"/>
            </a:xfrm>
            <a:custGeom>
              <a:avLst/>
              <a:gdLst/>
              <a:ahLst/>
              <a:cxnLst/>
              <a:rect l="l" t="t" r="r" b="b"/>
              <a:pathLst>
                <a:path w="870" h="869" extrusionOk="0">
                  <a:moveTo>
                    <a:pt x="1" y="1"/>
                  </a:moveTo>
                  <a:lnTo>
                    <a:pt x="1" y="386"/>
                  </a:lnTo>
                  <a:lnTo>
                    <a:pt x="869" y="869"/>
                  </a:lnTo>
                  <a:lnTo>
                    <a:pt x="869" y="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33;p46">
              <a:extLst>
                <a:ext uri="{FF2B5EF4-FFF2-40B4-BE49-F238E27FC236}">
                  <a16:creationId xmlns:a16="http://schemas.microsoft.com/office/drawing/2014/main" id="{D7F5BFD8-C3F5-E53F-C238-FE62ADBEB37D}"/>
                </a:ext>
              </a:extLst>
            </p:cNvPr>
            <p:cNvSpPr/>
            <p:nvPr/>
          </p:nvSpPr>
          <p:spPr>
            <a:xfrm flipH="1">
              <a:off x="1826115" y="2293607"/>
              <a:ext cx="24806" cy="21265"/>
            </a:xfrm>
            <a:custGeom>
              <a:avLst/>
              <a:gdLst/>
              <a:ahLst/>
              <a:cxnLst/>
              <a:rect l="l" t="t" r="r" b="b"/>
              <a:pathLst>
                <a:path w="1352" h="1159" extrusionOk="0">
                  <a:moveTo>
                    <a:pt x="1" y="0"/>
                  </a:moveTo>
                  <a:lnTo>
                    <a:pt x="1" y="290"/>
                  </a:lnTo>
                  <a:lnTo>
                    <a:pt x="1352" y="1158"/>
                  </a:lnTo>
                  <a:lnTo>
                    <a:pt x="1352" y="7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34;p46">
              <a:extLst>
                <a:ext uri="{FF2B5EF4-FFF2-40B4-BE49-F238E27FC236}">
                  <a16:creationId xmlns:a16="http://schemas.microsoft.com/office/drawing/2014/main" id="{A4385EDC-802B-F9B5-6B56-6BBA301AA131}"/>
                </a:ext>
              </a:extLst>
            </p:cNvPr>
            <p:cNvSpPr/>
            <p:nvPr/>
          </p:nvSpPr>
          <p:spPr>
            <a:xfrm flipH="1">
              <a:off x="1834958" y="2309532"/>
              <a:ext cx="8880" cy="10642"/>
            </a:xfrm>
            <a:custGeom>
              <a:avLst/>
              <a:gdLst/>
              <a:ahLst/>
              <a:cxnLst/>
              <a:rect l="l" t="t" r="r" b="b"/>
              <a:pathLst>
                <a:path w="484" h="580" extrusionOk="0">
                  <a:moveTo>
                    <a:pt x="1" y="1"/>
                  </a:moveTo>
                  <a:lnTo>
                    <a:pt x="1" y="290"/>
                  </a:lnTo>
                  <a:lnTo>
                    <a:pt x="483" y="579"/>
                  </a:lnTo>
                  <a:lnTo>
                    <a:pt x="483" y="2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35;p46">
              <a:extLst>
                <a:ext uri="{FF2B5EF4-FFF2-40B4-BE49-F238E27FC236}">
                  <a16:creationId xmlns:a16="http://schemas.microsoft.com/office/drawing/2014/main" id="{97212181-9F4E-4695-16F1-82B67562B30E}"/>
                </a:ext>
              </a:extLst>
            </p:cNvPr>
            <p:cNvSpPr/>
            <p:nvPr/>
          </p:nvSpPr>
          <p:spPr>
            <a:xfrm flipH="1">
              <a:off x="1732304" y="2375033"/>
              <a:ext cx="5321" cy="15944"/>
            </a:xfrm>
            <a:custGeom>
              <a:avLst/>
              <a:gdLst/>
              <a:ahLst/>
              <a:cxnLst/>
              <a:rect l="l" t="t" r="r" b="b"/>
              <a:pathLst>
                <a:path w="290" h="869" extrusionOk="0">
                  <a:moveTo>
                    <a:pt x="0" y="0"/>
                  </a:moveTo>
                  <a:lnTo>
                    <a:pt x="0" y="676"/>
                  </a:lnTo>
                  <a:lnTo>
                    <a:pt x="290" y="869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36;p46">
              <a:extLst>
                <a:ext uri="{FF2B5EF4-FFF2-40B4-BE49-F238E27FC236}">
                  <a16:creationId xmlns:a16="http://schemas.microsoft.com/office/drawing/2014/main" id="{26DECA83-7B7B-93F6-83A4-F7646C153707}"/>
                </a:ext>
              </a:extLst>
            </p:cNvPr>
            <p:cNvSpPr/>
            <p:nvPr/>
          </p:nvSpPr>
          <p:spPr>
            <a:xfrm flipH="1">
              <a:off x="1748230" y="2350245"/>
              <a:ext cx="5321" cy="31888"/>
            </a:xfrm>
            <a:custGeom>
              <a:avLst/>
              <a:gdLst/>
              <a:ahLst/>
              <a:cxnLst/>
              <a:rect l="l" t="t" r="r" b="b"/>
              <a:pathLst>
                <a:path w="290" h="1738" extrusionOk="0">
                  <a:moveTo>
                    <a:pt x="0" y="1"/>
                  </a:moveTo>
                  <a:lnTo>
                    <a:pt x="0" y="1544"/>
                  </a:lnTo>
                  <a:lnTo>
                    <a:pt x="290" y="1737"/>
                  </a:lnTo>
                  <a:lnTo>
                    <a:pt x="290" y="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37;p46">
              <a:extLst>
                <a:ext uri="{FF2B5EF4-FFF2-40B4-BE49-F238E27FC236}">
                  <a16:creationId xmlns:a16="http://schemas.microsoft.com/office/drawing/2014/main" id="{C2BE9279-B060-EEB0-A7C7-0CC864E189C3}"/>
                </a:ext>
              </a:extLst>
            </p:cNvPr>
            <p:cNvSpPr/>
            <p:nvPr/>
          </p:nvSpPr>
          <p:spPr>
            <a:xfrm flipH="1">
              <a:off x="1732304" y="2369712"/>
              <a:ext cx="24787" cy="21265"/>
            </a:xfrm>
            <a:custGeom>
              <a:avLst/>
              <a:gdLst/>
              <a:ahLst/>
              <a:cxnLst/>
              <a:rect l="l" t="t" r="r" b="b"/>
              <a:pathLst>
                <a:path w="1351" h="1159" extrusionOk="0">
                  <a:moveTo>
                    <a:pt x="0" y="1"/>
                  </a:moveTo>
                  <a:lnTo>
                    <a:pt x="0" y="387"/>
                  </a:lnTo>
                  <a:lnTo>
                    <a:pt x="1351" y="1159"/>
                  </a:lnTo>
                  <a:lnTo>
                    <a:pt x="1351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38;p46">
              <a:extLst>
                <a:ext uri="{FF2B5EF4-FFF2-40B4-BE49-F238E27FC236}">
                  <a16:creationId xmlns:a16="http://schemas.microsoft.com/office/drawing/2014/main" id="{063B62CA-AFE4-3DBF-473C-B90C49642A24}"/>
                </a:ext>
              </a:extLst>
            </p:cNvPr>
            <p:cNvSpPr/>
            <p:nvPr/>
          </p:nvSpPr>
          <p:spPr>
            <a:xfrm flipH="1">
              <a:off x="1742909" y="2346704"/>
              <a:ext cx="14183" cy="14183"/>
            </a:xfrm>
            <a:custGeom>
              <a:avLst/>
              <a:gdLst/>
              <a:ahLst/>
              <a:cxnLst/>
              <a:rect l="l" t="t" r="r" b="b"/>
              <a:pathLst>
                <a:path w="773" h="773" extrusionOk="0">
                  <a:moveTo>
                    <a:pt x="0" y="1"/>
                  </a:moveTo>
                  <a:lnTo>
                    <a:pt x="0" y="387"/>
                  </a:lnTo>
                  <a:lnTo>
                    <a:pt x="772" y="772"/>
                  </a:lnTo>
                  <a:lnTo>
                    <a:pt x="772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39;p46">
              <a:extLst>
                <a:ext uri="{FF2B5EF4-FFF2-40B4-BE49-F238E27FC236}">
                  <a16:creationId xmlns:a16="http://schemas.microsoft.com/office/drawing/2014/main" id="{E2379FBE-D0BC-7448-AE3F-8BE0A37DBD9D}"/>
                </a:ext>
              </a:extLst>
            </p:cNvPr>
            <p:cNvSpPr/>
            <p:nvPr/>
          </p:nvSpPr>
          <p:spPr>
            <a:xfrm flipH="1">
              <a:off x="1592459" y="2456459"/>
              <a:ext cx="5321" cy="15944"/>
            </a:xfrm>
            <a:custGeom>
              <a:avLst/>
              <a:gdLst/>
              <a:ahLst/>
              <a:cxnLst/>
              <a:rect l="l" t="t" r="r" b="b"/>
              <a:pathLst>
                <a:path w="290" h="869" extrusionOk="0">
                  <a:moveTo>
                    <a:pt x="0" y="0"/>
                  </a:moveTo>
                  <a:lnTo>
                    <a:pt x="0" y="676"/>
                  </a:lnTo>
                  <a:lnTo>
                    <a:pt x="290" y="869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0;p46">
              <a:extLst>
                <a:ext uri="{FF2B5EF4-FFF2-40B4-BE49-F238E27FC236}">
                  <a16:creationId xmlns:a16="http://schemas.microsoft.com/office/drawing/2014/main" id="{989F2FAF-1E7B-F719-2EE4-D64234D3578E}"/>
                </a:ext>
              </a:extLst>
            </p:cNvPr>
            <p:cNvSpPr/>
            <p:nvPr/>
          </p:nvSpPr>
          <p:spPr>
            <a:xfrm flipH="1">
              <a:off x="1608385" y="2429910"/>
              <a:ext cx="5339" cy="33649"/>
            </a:xfrm>
            <a:custGeom>
              <a:avLst/>
              <a:gdLst/>
              <a:ahLst/>
              <a:cxnLst/>
              <a:rect l="l" t="t" r="r" b="b"/>
              <a:pathLst>
                <a:path w="291" h="1834" extrusionOk="0">
                  <a:moveTo>
                    <a:pt x="1" y="0"/>
                  </a:moveTo>
                  <a:lnTo>
                    <a:pt x="1" y="1640"/>
                  </a:lnTo>
                  <a:lnTo>
                    <a:pt x="290" y="1833"/>
                  </a:lnTo>
                  <a:lnTo>
                    <a:pt x="290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1;p46">
              <a:extLst>
                <a:ext uri="{FF2B5EF4-FFF2-40B4-BE49-F238E27FC236}">
                  <a16:creationId xmlns:a16="http://schemas.microsoft.com/office/drawing/2014/main" id="{E79AE4BC-9C44-CA53-9938-D6F349574D32}"/>
                </a:ext>
              </a:extLst>
            </p:cNvPr>
            <p:cNvSpPr/>
            <p:nvPr/>
          </p:nvSpPr>
          <p:spPr>
            <a:xfrm flipH="1">
              <a:off x="1590680" y="2451138"/>
              <a:ext cx="28347" cy="21265"/>
            </a:xfrm>
            <a:custGeom>
              <a:avLst/>
              <a:gdLst/>
              <a:ahLst/>
              <a:cxnLst/>
              <a:rect l="l" t="t" r="r" b="b"/>
              <a:pathLst>
                <a:path w="1545" h="1159" extrusionOk="0">
                  <a:moveTo>
                    <a:pt x="0" y="1"/>
                  </a:moveTo>
                  <a:lnTo>
                    <a:pt x="0" y="290"/>
                  </a:lnTo>
                  <a:lnTo>
                    <a:pt x="1544" y="1159"/>
                  </a:lnTo>
                  <a:lnTo>
                    <a:pt x="1544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2;p46">
              <a:extLst>
                <a:ext uri="{FF2B5EF4-FFF2-40B4-BE49-F238E27FC236}">
                  <a16:creationId xmlns:a16="http://schemas.microsoft.com/office/drawing/2014/main" id="{52AA1650-6881-FB46-3916-6280C412DD26}"/>
                </a:ext>
              </a:extLst>
            </p:cNvPr>
            <p:cNvSpPr/>
            <p:nvPr/>
          </p:nvSpPr>
          <p:spPr>
            <a:xfrm flipH="1">
              <a:off x="1603083" y="2428131"/>
              <a:ext cx="15944" cy="14183"/>
            </a:xfrm>
            <a:custGeom>
              <a:avLst/>
              <a:gdLst/>
              <a:ahLst/>
              <a:cxnLst/>
              <a:rect l="l" t="t" r="r" b="b"/>
              <a:pathLst>
                <a:path w="869" h="773" extrusionOk="0">
                  <a:moveTo>
                    <a:pt x="0" y="1"/>
                  </a:moveTo>
                  <a:lnTo>
                    <a:pt x="0" y="290"/>
                  </a:lnTo>
                  <a:lnTo>
                    <a:pt x="869" y="772"/>
                  </a:lnTo>
                  <a:lnTo>
                    <a:pt x="869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3;p46">
              <a:extLst>
                <a:ext uri="{FF2B5EF4-FFF2-40B4-BE49-F238E27FC236}">
                  <a16:creationId xmlns:a16="http://schemas.microsoft.com/office/drawing/2014/main" id="{182789CF-2C6A-43C6-062A-B9E2B2458D40}"/>
                </a:ext>
              </a:extLst>
            </p:cNvPr>
            <p:cNvSpPr/>
            <p:nvPr/>
          </p:nvSpPr>
          <p:spPr>
            <a:xfrm flipH="1">
              <a:off x="1654419" y="2406884"/>
              <a:ext cx="3559" cy="26586"/>
            </a:xfrm>
            <a:custGeom>
              <a:avLst/>
              <a:gdLst/>
              <a:ahLst/>
              <a:cxnLst/>
              <a:rect l="l" t="t" r="r" b="b"/>
              <a:pathLst>
                <a:path w="194" h="1449" extrusionOk="0">
                  <a:moveTo>
                    <a:pt x="1" y="1"/>
                  </a:moveTo>
                  <a:lnTo>
                    <a:pt x="1" y="1352"/>
                  </a:lnTo>
                  <a:lnTo>
                    <a:pt x="194" y="1448"/>
                  </a:lnTo>
                  <a:lnTo>
                    <a:pt x="194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;p46">
              <a:extLst>
                <a:ext uri="{FF2B5EF4-FFF2-40B4-BE49-F238E27FC236}">
                  <a16:creationId xmlns:a16="http://schemas.microsoft.com/office/drawing/2014/main" id="{C4822B6C-58A4-7979-E63B-A1A273BFB07E}"/>
                </a:ext>
              </a:extLst>
            </p:cNvPr>
            <p:cNvSpPr/>
            <p:nvPr/>
          </p:nvSpPr>
          <p:spPr>
            <a:xfrm flipH="1">
              <a:off x="1649098" y="2424589"/>
              <a:ext cx="12403" cy="12421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0" y="1"/>
                  </a:moveTo>
                  <a:lnTo>
                    <a:pt x="0" y="290"/>
                  </a:lnTo>
                  <a:lnTo>
                    <a:pt x="675" y="676"/>
                  </a:lnTo>
                  <a:lnTo>
                    <a:pt x="675" y="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5;p46">
              <a:extLst>
                <a:ext uri="{FF2B5EF4-FFF2-40B4-BE49-F238E27FC236}">
                  <a16:creationId xmlns:a16="http://schemas.microsoft.com/office/drawing/2014/main" id="{3374DEF8-3362-682A-E14E-15C9808D6BBF}"/>
                </a:ext>
              </a:extLst>
            </p:cNvPr>
            <p:cNvSpPr/>
            <p:nvPr/>
          </p:nvSpPr>
          <p:spPr>
            <a:xfrm flipH="1">
              <a:off x="1640255" y="2405123"/>
              <a:ext cx="21246" cy="23723"/>
            </a:xfrm>
            <a:custGeom>
              <a:avLst/>
              <a:gdLst/>
              <a:ahLst/>
              <a:cxnLst/>
              <a:rect l="l" t="t" r="r" b="b"/>
              <a:pathLst>
                <a:path w="1158" h="1293" extrusionOk="0">
                  <a:moveTo>
                    <a:pt x="0" y="0"/>
                  </a:moveTo>
                  <a:lnTo>
                    <a:pt x="0" y="290"/>
                  </a:lnTo>
                  <a:lnTo>
                    <a:pt x="772" y="676"/>
                  </a:lnTo>
                  <a:cubicBezTo>
                    <a:pt x="772" y="772"/>
                    <a:pt x="868" y="869"/>
                    <a:pt x="868" y="869"/>
                  </a:cubicBezTo>
                  <a:cubicBezTo>
                    <a:pt x="868" y="965"/>
                    <a:pt x="772" y="965"/>
                    <a:pt x="772" y="965"/>
                  </a:cubicBezTo>
                  <a:lnTo>
                    <a:pt x="289" y="676"/>
                  </a:lnTo>
                  <a:lnTo>
                    <a:pt x="289" y="965"/>
                  </a:lnTo>
                  <a:lnTo>
                    <a:pt x="772" y="1255"/>
                  </a:lnTo>
                  <a:cubicBezTo>
                    <a:pt x="824" y="1280"/>
                    <a:pt x="875" y="1292"/>
                    <a:pt x="923" y="1292"/>
                  </a:cubicBezTo>
                  <a:cubicBezTo>
                    <a:pt x="1054" y="1292"/>
                    <a:pt x="1158" y="1203"/>
                    <a:pt x="1158" y="1062"/>
                  </a:cubicBezTo>
                  <a:cubicBezTo>
                    <a:pt x="1158" y="869"/>
                    <a:pt x="965" y="579"/>
                    <a:pt x="772" y="4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6;p46">
              <a:extLst>
                <a:ext uri="{FF2B5EF4-FFF2-40B4-BE49-F238E27FC236}">
                  <a16:creationId xmlns:a16="http://schemas.microsoft.com/office/drawing/2014/main" id="{2301F3CB-1CDD-BC1A-2006-F0DB2522B8E0}"/>
                </a:ext>
              </a:extLst>
            </p:cNvPr>
            <p:cNvSpPr/>
            <p:nvPr/>
          </p:nvSpPr>
          <p:spPr>
            <a:xfrm flipH="1">
              <a:off x="1686270" y="2379620"/>
              <a:ext cx="24806" cy="33319"/>
            </a:xfrm>
            <a:custGeom>
              <a:avLst/>
              <a:gdLst/>
              <a:ahLst/>
              <a:cxnLst/>
              <a:rect l="l" t="t" r="r" b="b"/>
              <a:pathLst>
                <a:path w="1352" h="1816" extrusionOk="0">
                  <a:moveTo>
                    <a:pt x="452" y="325"/>
                  </a:moveTo>
                  <a:cubicBezTo>
                    <a:pt x="527" y="325"/>
                    <a:pt x="608" y="357"/>
                    <a:pt x="676" y="426"/>
                  </a:cubicBezTo>
                  <a:cubicBezTo>
                    <a:pt x="965" y="522"/>
                    <a:pt x="1158" y="908"/>
                    <a:pt x="1158" y="1197"/>
                  </a:cubicBezTo>
                  <a:cubicBezTo>
                    <a:pt x="1158" y="1384"/>
                    <a:pt x="1078" y="1491"/>
                    <a:pt x="943" y="1491"/>
                  </a:cubicBezTo>
                  <a:cubicBezTo>
                    <a:pt x="869" y="1491"/>
                    <a:pt x="778" y="1459"/>
                    <a:pt x="676" y="1390"/>
                  </a:cubicBezTo>
                  <a:cubicBezTo>
                    <a:pt x="483" y="1294"/>
                    <a:pt x="194" y="908"/>
                    <a:pt x="194" y="619"/>
                  </a:cubicBezTo>
                  <a:cubicBezTo>
                    <a:pt x="194" y="432"/>
                    <a:pt x="314" y="325"/>
                    <a:pt x="452" y="325"/>
                  </a:cubicBezTo>
                  <a:close/>
                  <a:moveTo>
                    <a:pt x="341" y="0"/>
                  </a:moveTo>
                  <a:cubicBezTo>
                    <a:pt x="134" y="0"/>
                    <a:pt x="1" y="194"/>
                    <a:pt x="1" y="522"/>
                  </a:cubicBezTo>
                  <a:cubicBezTo>
                    <a:pt x="1" y="908"/>
                    <a:pt x="290" y="1487"/>
                    <a:pt x="676" y="1680"/>
                  </a:cubicBezTo>
                  <a:cubicBezTo>
                    <a:pt x="800" y="1773"/>
                    <a:pt x="913" y="1816"/>
                    <a:pt x="1011" y="1816"/>
                  </a:cubicBezTo>
                  <a:cubicBezTo>
                    <a:pt x="1218" y="1816"/>
                    <a:pt x="1351" y="1622"/>
                    <a:pt x="1351" y="1294"/>
                  </a:cubicBezTo>
                  <a:cubicBezTo>
                    <a:pt x="1351" y="908"/>
                    <a:pt x="1062" y="329"/>
                    <a:pt x="676" y="136"/>
                  </a:cubicBezTo>
                  <a:cubicBezTo>
                    <a:pt x="552" y="43"/>
                    <a:pt x="438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7;p46">
              <a:extLst>
                <a:ext uri="{FF2B5EF4-FFF2-40B4-BE49-F238E27FC236}">
                  <a16:creationId xmlns:a16="http://schemas.microsoft.com/office/drawing/2014/main" id="{9DDA4206-DE5B-9F11-4A54-3321C1C29836}"/>
                </a:ext>
              </a:extLst>
            </p:cNvPr>
            <p:cNvSpPr/>
            <p:nvPr/>
          </p:nvSpPr>
          <p:spPr>
            <a:xfrm flipH="1">
              <a:off x="1596001" y="2500713"/>
              <a:ext cx="3559" cy="10642"/>
            </a:xfrm>
            <a:custGeom>
              <a:avLst/>
              <a:gdLst/>
              <a:ahLst/>
              <a:cxnLst/>
              <a:rect l="l" t="t" r="r" b="b"/>
              <a:pathLst>
                <a:path w="194" h="580" extrusionOk="0">
                  <a:moveTo>
                    <a:pt x="1" y="0"/>
                  </a:moveTo>
                  <a:lnTo>
                    <a:pt x="1" y="483"/>
                  </a:lnTo>
                  <a:lnTo>
                    <a:pt x="194" y="579"/>
                  </a:lnTo>
                  <a:lnTo>
                    <a:pt x="194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8;p46">
              <a:extLst>
                <a:ext uri="{FF2B5EF4-FFF2-40B4-BE49-F238E27FC236}">
                  <a16:creationId xmlns:a16="http://schemas.microsoft.com/office/drawing/2014/main" id="{F8708797-907B-539E-4DC3-EED875414A27}"/>
                </a:ext>
              </a:extLst>
            </p:cNvPr>
            <p:cNvSpPr/>
            <p:nvPr/>
          </p:nvSpPr>
          <p:spPr>
            <a:xfrm flipH="1">
              <a:off x="1606624" y="2493631"/>
              <a:ext cx="3559" cy="24787"/>
            </a:xfrm>
            <a:custGeom>
              <a:avLst/>
              <a:gdLst/>
              <a:ahLst/>
              <a:cxnLst/>
              <a:rect l="l" t="t" r="r" b="b"/>
              <a:pathLst>
                <a:path w="194" h="1351" extrusionOk="0">
                  <a:moveTo>
                    <a:pt x="1" y="0"/>
                  </a:moveTo>
                  <a:lnTo>
                    <a:pt x="1" y="1158"/>
                  </a:lnTo>
                  <a:lnTo>
                    <a:pt x="194" y="1351"/>
                  </a:lnTo>
                  <a:lnTo>
                    <a:pt x="194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49;p46">
              <a:extLst>
                <a:ext uri="{FF2B5EF4-FFF2-40B4-BE49-F238E27FC236}">
                  <a16:creationId xmlns:a16="http://schemas.microsoft.com/office/drawing/2014/main" id="{9DE42800-FE98-005B-1F0C-7B13F55EE072}"/>
                </a:ext>
              </a:extLst>
            </p:cNvPr>
            <p:cNvSpPr/>
            <p:nvPr/>
          </p:nvSpPr>
          <p:spPr>
            <a:xfrm flipH="1">
              <a:off x="1596001" y="2513098"/>
              <a:ext cx="3559" cy="12403"/>
            </a:xfrm>
            <a:custGeom>
              <a:avLst/>
              <a:gdLst/>
              <a:ahLst/>
              <a:cxnLst/>
              <a:rect l="l" t="t" r="r" b="b"/>
              <a:pathLst>
                <a:path w="194" h="676" extrusionOk="0">
                  <a:moveTo>
                    <a:pt x="1" y="1"/>
                  </a:moveTo>
                  <a:lnTo>
                    <a:pt x="1" y="483"/>
                  </a:lnTo>
                  <a:lnTo>
                    <a:pt x="194" y="676"/>
                  </a:lnTo>
                  <a:lnTo>
                    <a:pt x="194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50;p46">
              <a:extLst>
                <a:ext uri="{FF2B5EF4-FFF2-40B4-BE49-F238E27FC236}">
                  <a16:creationId xmlns:a16="http://schemas.microsoft.com/office/drawing/2014/main" id="{EADCF8F0-0630-05A9-E69A-A3326932C425}"/>
                </a:ext>
              </a:extLst>
            </p:cNvPr>
            <p:cNvSpPr/>
            <p:nvPr/>
          </p:nvSpPr>
          <p:spPr>
            <a:xfrm flipH="1">
              <a:off x="1596001" y="2509557"/>
              <a:ext cx="19485" cy="15944"/>
            </a:xfrm>
            <a:custGeom>
              <a:avLst/>
              <a:gdLst/>
              <a:ahLst/>
              <a:cxnLst/>
              <a:rect l="l" t="t" r="r" b="b"/>
              <a:pathLst>
                <a:path w="1062" h="869" extrusionOk="0">
                  <a:moveTo>
                    <a:pt x="0" y="1"/>
                  </a:moveTo>
                  <a:lnTo>
                    <a:pt x="0" y="194"/>
                  </a:lnTo>
                  <a:lnTo>
                    <a:pt x="1062" y="869"/>
                  </a:lnTo>
                  <a:lnTo>
                    <a:pt x="1062" y="5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51;p46">
              <a:extLst>
                <a:ext uri="{FF2B5EF4-FFF2-40B4-BE49-F238E27FC236}">
                  <a16:creationId xmlns:a16="http://schemas.microsoft.com/office/drawing/2014/main" id="{2B3ED461-F370-7A29-4B7C-3F3A2354E1B9}"/>
                </a:ext>
              </a:extLst>
            </p:cNvPr>
            <p:cNvSpPr/>
            <p:nvPr/>
          </p:nvSpPr>
          <p:spPr>
            <a:xfrm flipH="1">
              <a:off x="1596001" y="2491851"/>
              <a:ext cx="19485" cy="15962"/>
            </a:xfrm>
            <a:custGeom>
              <a:avLst/>
              <a:gdLst/>
              <a:ahLst/>
              <a:cxnLst/>
              <a:rect l="l" t="t" r="r" b="b"/>
              <a:pathLst>
                <a:path w="1062" h="870" extrusionOk="0">
                  <a:moveTo>
                    <a:pt x="0" y="1"/>
                  </a:moveTo>
                  <a:lnTo>
                    <a:pt x="0" y="194"/>
                  </a:lnTo>
                  <a:lnTo>
                    <a:pt x="1062" y="869"/>
                  </a:lnTo>
                  <a:lnTo>
                    <a:pt x="1062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52;p46">
              <a:extLst>
                <a:ext uri="{FF2B5EF4-FFF2-40B4-BE49-F238E27FC236}">
                  <a16:creationId xmlns:a16="http://schemas.microsoft.com/office/drawing/2014/main" id="{AF0B3764-8F53-66CA-34AF-ACF01AB0A4E9}"/>
                </a:ext>
              </a:extLst>
            </p:cNvPr>
            <p:cNvSpPr/>
            <p:nvPr/>
          </p:nvSpPr>
          <p:spPr>
            <a:xfrm flipH="1">
              <a:off x="1601303" y="2504254"/>
              <a:ext cx="8880" cy="8862"/>
            </a:xfrm>
            <a:custGeom>
              <a:avLst/>
              <a:gdLst/>
              <a:ahLst/>
              <a:cxnLst/>
              <a:rect l="l" t="t" r="r" b="b"/>
              <a:pathLst>
                <a:path w="484" h="483" extrusionOk="0">
                  <a:moveTo>
                    <a:pt x="1" y="0"/>
                  </a:moveTo>
                  <a:lnTo>
                    <a:pt x="1" y="193"/>
                  </a:lnTo>
                  <a:lnTo>
                    <a:pt x="483" y="483"/>
                  </a:lnTo>
                  <a:lnTo>
                    <a:pt x="483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53;p46">
              <a:extLst>
                <a:ext uri="{FF2B5EF4-FFF2-40B4-BE49-F238E27FC236}">
                  <a16:creationId xmlns:a16="http://schemas.microsoft.com/office/drawing/2014/main" id="{B464BA28-A1B1-FBB5-4350-4326D3DCD974}"/>
                </a:ext>
              </a:extLst>
            </p:cNvPr>
            <p:cNvSpPr/>
            <p:nvPr/>
          </p:nvSpPr>
          <p:spPr>
            <a:xfrm flipH="1">
              <a:off x="1781861" y="2392738"/>
              <a:ext cx="3559" cy="10623"/>
            </a:xfrm>
            <a:custGeom>
              <a:avLst/>
              <a:gdLst/>
              <a:ahLst/>
              <a:cxnLst/>
              <a:rect l="l" t="t" r="r" b="b"/>
              <a:pathLst>
                <a:path w="194" h="579" extrusionOk="0">
                  <a:moveTo>
                    <a:pt x="1" y="0"/>
                  </a:moveTo>
                  <a:lnTo>
                    <a:pt x="1" y="482"/>
                  </a:lnTo>
                  <a:lnTo>
                    <a:pt x="194" y="579"/>
                  </a:lnTo>
                  <a:lnTo>
                    <a:pt x="194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54;p46">
              <a:extLst>
                <a:ext uri="{FF2B5EF4-FFF2-40B4-BE49-F238E27FC236}">
                  <a16:creationId xmlns:a16="http://schemas.microsoft.com/office/drawing/2014/main" id="{18B322EB-4AA5-FD07-875C-C55632CC3B5F}"/>
                </a:ext>
              </a:extLst>
            </p:cNvPr>
            <p:cNvSpPr/>
            <p:nvPr/>
          </p:nvSpPr>
          <p:spPr>
            <a:xfrm flipH="1">
              <a:off x="1792484" y="2385656"/>
              <a:ext cx="5321" cy="24787"/>
            </a:xfrm>
            <a:custGeom>
              <a:avLst/>
              <a:gdLst/>
              <a:ahLst/>
              <a:cxnLst/>
              <a:rect l="l" t="t" r="r" b="b"/>
              <a:pathLst>
                <a:path w="290" h="1351" extrusionOk="0">
                  <a:moveTo>
                    <a:pt x="0" y="0"/>
                  </a:moveTo>
                  <a:lnTo>
                    <a:pt x="0" y="1254"/>
                  </a:lnTo>
                  <a:lnTo>
                    <a:pt x="290" y="1351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55;p46">
              <a:extLst>
                <a:ext uri="{FF2B5EF4-FFF2-40B4-BE49-F238E27FC236}">
                  <a16:creationId xmlns:a16="http://schemas.microsoft.com/office/drawing/2014/main" id="{90B88F7F-3D1A-D5A7-0589-19B00E72DDB3}"/>
                </a:ext>
              </a:extLst>
            </p:cNvPr>
            <p:cNvSpPr/>
            <p:nvPr/>
          </p:nvSpPr>
          <p:spPr>
            <a:xfrm flipH="1">
              <a:off x="1781861" y="2406884"/>
              <a:ext cx="3559" cy="10642"/>
            </a:xfrm>
            <a:custGeom>
              <a:avLst/>
              <a:gdLst/>
              <a:ahLst/>
              <a:cxnLst/>
              <a:rect l="l" t="t" r="r" b="b"/>
              <a:pathLst>
                <a:path w="194" h="580" extrusionOk="0">
                  <a:moveTo>
                    <a:pt x="1" y="1"/>
                  </a:moveTo>
                  <a:lnTo>
                    <a:pt x="1" y="483"/>
                  </a:lnTo>
                  <a:lnTo>
                    <a:pt x="194" y="580"/>
                  </a:lnTo>
                  <a:lnTo>
                    <a:pt x="194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56;p46">
              <a:extLst>
                <a:ext uri="{FF2B5EF4-FFF2-40B4-BE49-F238E27FC236}">
                  <a16:creationId xmlns:a16="http://schemas.microsoft.com/office/drawing/2014/main" id="{7BDE14AD-EED2-6F0A-E84D-09F3859FDF6B}"/>
                </a:ext>
              </a:extLst>
            </p:cNvPr>
            <p:cNvSpPr/>
            <p:nvPr/>
          </p:nvSpPr>
          <p:spPr>
            <a:xfrm flipH="1">
              <a:off x="1781861" y="2401582"/>
              <a:ext cx="19485" cy="15944"/>
            </a:xfrm>
            <a:custGeom>
              <a:avLst/>
              <a:gdLst/>
              <a:ahLst/>
              <a:cxnLst/>
              <a:rect l="l" t="t" r="r" b="b"/>
              <a:pathLst>
                <a:path w="1062" h="869" extrusionOk="0">
                  <a:moveTo>
                    <a:pt x="0" y="0"/>
                  </a:moveTo>
                  <a:lnTo>
                    <a:pt x="0" y="290"/>
                  </a:lnTo>
                  <a:lnTo>
                    <a:pt x="1062" y="869"/>
                  </a:lnTo>
                  <a:lnTo>
                    <a:pt x="1062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57;p46">
              <a:extLst>
                <a:ext uri="{FF2B5EF4-FFF2-40B4-BE49-F238E27FC236}">
                  <a16:creationId xmlns:a16="http://schemas.microsoft.com/office/drawing/2014/main" id="{7B554143-6E40-0176-EF12-ABD8C8C2AD5C}"/>
                </a:ext>
              </a:extLst>
            </p:cNvPr>
            <p:cNvSpPr/>
            <p:nvPr/>
          </p:nvSpPr>
          <p:spPr>
            <a:xfrm flipH="1">
              <a:off x="1781861" y="2383876"/>
              <a:ext cx="19485" cy="15944"/>
            </a:xfrm>
            <a:custGeom>
              <a:avLst/>
              <a:gdLst/>
              <a:ahLst/>
              <a:cxnLst/>
              <a:rect l="l" t="t" r="r" b="b"/>
              <a:pathLst>
                <a:path w="1062" h="869" extrusionOk="0">
                  <a:moveTo>
                    <a:pt x="0" y="1"/>
                  </a:moveTo>
                  <a:lnTo>
                    <a:pt x="0" y="290"/>
                  </a:lnTo>
                  <a:lnTo>
                    <a:pt x="1062" y="869"/>
                  </a:lnTo>
                  <a:lnTo>
                    <a:pt x="1062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58;p46">
              <a:extLst>
                <a:ext uri="{FF2B5EF4-FFF2-40B4-BE49-F238E27FC236}">
                  <a16:creationId xmlns:a16="http://schemas.microsoft.com/office/drawing/2014/main" id="{67685CC9-E71B-B3CA-D50A-66285BA64285}"/>
                </a:ext>
              </a:extLst>
            </p:cNvPr>
            <p:cNvSpPr/>
            <p:nvPr/>
          </p:nvSpPr>
          <p:spPr>
            <a:xfrm flipH="1">
              <a:off x="1787163" y="2396279"/>
              <a:ext cx="8880" cy="8862"/>
            </a:xfrm>
            <a:custGeom>
              <a:avLst/>
              <a:gdLst/>
              <a:ahLst/>
              <a:cxnLst/>
              <a:rect l="l" t="t" r="r" b="b"/>
              <a:pathLst>
                <a:path w="484" h="483" extrusionOk="0">
                  <a:moveTo>
                    <a:pt x="1" y="0"/>
                  </a:moveTo>
                  <a:lnTo>
                    <a:pt x="1" y="193"/>
                  </a:lnTo>
                  <a:lnTo>
                    <a:pt x="483" y="482"/>
                  </a:lnTo>
                  <a:lnTo>
                    <a:pt x="483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59;p46">
              <a:extLst>
                <a:ext uri="{FF2B5EF4-FFF2-40B4-BE49-F238E27FC236}">
                  <a16:creationId xmlns:a16="http://schemas.microsoft.com/office/drawing/2014/main" id="{E6EF430B-51EA-FAB7-C4A7-1A33E97E9989}"/>
                </a:ext>
              </a:extLst>
            </p:cNvPr>
            <p:cNvSpPr/>
            <p:nvPr/>
          </p:nvSpPr>
          <p:spPr>
            <a:xfrm flipH="1">
              <a:off x="1829656" y="2364410"/>
              <a:ext cx="5321" cy="24806"/>
            </a:xfrm>
            <a:custGeom>
              <a:avLst/>
              <a:gdLst/>
              <a:ahLst/>
              <a:cxnLst/>
              <a:rect l="l" t="t" r="r" b="b"/>
              <a:pathLst>
                <a:path w="290" h="1352" extrusionOk="0">
                  <a:moveTo>
                    <a:pt x="0" y="0"/>
                  </a:moveTo>
                  <a:lnTo>
                    <a:pt x="0" y="1158"/>
                  </a:lnTo>
                  <a:lnTo>
                    <a:pt x="290" y="1351"/>
                  </a:lnTo>
                  <a:lnTo>
                    <a:pt x="29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60;p46">
              <a:extLst>
                <a:ext uri="{FF2B5EF4-FFF2-40B4-BE49-F238E27FC236}">
                  <a16:creationId xmlns:a16="http://schemas.microsoft.com/office/drawing/2014/main" id="{528F0213-3A66-930B-CBBD-2BB6DDFEB271}"/>
                </a:ext>
              </a:extLst>
            </p:cNvPr>
            <p:cNvSpPr/>
            <p:nvPr/>
          </p:nvSpPr>
          <p:spPr>
            <a:xfrm flipH="1">
              <a:off x="1819033" y="2362630"/>
              <a:ext cx="19485" cy="29007"/>
            </a:xfrm>
            <a:custGeom>
              <a:avLst/>
              <a:gdLst/>
              <a:ahLst/>
              <a:cxnLst/>
              <a:rect l="l" t="t" r="r" b="b"/>
              <a:pathLst>
                <a:path w="1062" h="1581" extrusionOk="0">
                  <a:moveTo>
                    <a:pt x="0" y="1"/>
                  </a:moveTo>
                  <a:lnTo>
                    <a:pt x="0" y="290"/>
                  </a:lnTo>
                  <a:lnTo>
                    <a:pt x="579" y="580"/>
                  </a:lnTo>
                  <a:cubicBezTo>
                    <a:pt x="676" y="676"/>
                    <a:pt x="869" y="869"/>
                    <a:pt x="869" y="1062"/>
                  </a:cubicBezTo>
                  <a:cubicBezTo>
                    <a:pt x="869" y="1203"/>
                    <a:pt x="765" y="1293"/>
                    <a:pt x="672" y="1293"/>
                  </a:cubicBezTo>
                  <a:cubicBezTo>
                    <a:pt x="638" y="1293"/>
                    <a:pt x="605" y="1281"/>
                    <a:pt x="579" y="1255"/>
                  </a:cubicBezTo>
                  <a:lnTo>
                    <a:pt x="0" y="966"/>
                  </a:lnTo>
                  <a:lnTo>
                    <a:pt x="0" y="1159"/>
                  </a:lnTo>
                  <a:lnTo>
                    <a:pt x="579" y="1545"/>
                  </a:lnTo>
                  <a:cubicBezTo>
                    <a:pt x="651" y="1569"/>
                    <a:pt x="718" y="1581"/>
                    <a:pt x="777" y="1581"/>
                  </a:cubicBezTo>
                  <a:cubicBezTo>
                    <a:pt x="953" y="1581"/>
                    <a:pt x="1061" y="1472"/>
                    <a:pt x="1061" y="1255"/>
                  </a:cubicBezTo>
                  <a:cubicBezTo>
                    <a:pt x="1061" y="869"/>
                    <a:pt x="869" y="483"/>
                    <a:pt x="579" y="2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61;p46">
              <a:extLst>
                <a:ext uri="{FF2B5EF4-FFF2-40B4-BE49-F238E27FC236}">
                  <a16:creationId xmlns:a16="http://schemas.microsoft.com/office/drawing/2014/main" id="{D354B288-BB3C-7C0C-6FB9-98BE98B24861}"/>
                </a:ext>
              </a:extLst>
            </p:cNvPr>
            <p:cNvSpPr/>
            <p:nvPr/>
          </p:nvSpPr>
          <p:spPr>
            <a:xfrm flipH="1">
              <a:off x="1744689" y="2413966"/>
              <a:ext cx="3559" cy="12421"/>
            </a:xfrm>
            <a:custGeom>
              <a:avLst/>
              <a:gdLst/>
              <a:ahLst/>
              <a:cxnLst/>
              <a:rect l="l" t="t" r="r" b="b"/>
              <a:pathLst>
                <a:path w="194" h="677" extrusionOk="0">
                  <a:moveTo>
                    <a:pt x="1" y="1"/>
                  </a:moveTo>
                  <a:lnTo>
                    <a:pt x="1" y="483"/>
                  </a:lnTo>
                  <a:lnTo>
                    <a:pt x="194" y="676"/>
                  </a:lnTo>
                  <a:lnTo>
                    <a:pt x="194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62;p46">
              <a:extLst>
                <a:ext uri="{FF2B5EF4-FFF2-40B4-BE49-F238E27FC236}">
                  <a16:creationId xmlns:a16="http://schemas.microsoft.com/office/drawing/2014/main" id="{48A9B2A5-017F-CC64-EC4A-411FED0B9A8E}"/>
                </a:ext>
              </a:extLst>
            </p:cNvPr>
            <p:cNvSpPr/>
            <p:nvPr/>
          </p:nvSpPr>
          <p:spPr>
            <a:xfrm flipH="1">
              <a:off x="1755312" y="2406884"/>
              <a:ext cx="5321" cy="24806"/>
            </a:xfrm>
            <a:custGeom>
              <a:avLst/>
              <a:gdLst/>
              <a:ahLst/>
              <a:cxnLst/>
              <a:rect l="l" t="t" r="r" b="b"/>
              <a:pathLst>
                <a:path w="290" h="1352" extrusionOk="0">
                  <a:moveTo>
                    <a:pt x="0" y="1"/>
                  </a:moveTo>
                  <a:lnTo>
                    <a:pt x="0" y="1255"/>
                  </a:lnTo>
                  <a:lnTo>
                    <a:pt x="290" y="1352"/>
                  </a:lnTo>
                  <a:lnTo>
                    <a:pt x="290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63;p46">
              <a:extLst>
                <a:ext uri="{FF2B5EF4-FFF2-40B4-BE49-F238E27FC236}">
                  <a16:creationId xmlns:a16="http://schemas.microsoft.com/office/drawing/2014/main" id="{312FBEA6-C444-8816-92BD-B961AE27D69A}"/>
                </a:ext>
              </a:extLst>
            </p:cNvPr>
            <p:cNvSpPr/>
            <p:nvPr/>
          </p:nvSpPr>
          <p:spPr>
            <a:xfrm flipH="1">
              <a:off x="1751771" y="2422828"/>
              <a:ext cx="12403" cy="12403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0" y="0"/>
                  </a:moveTo>
                  <a:lnTo>
                    <a:pt x="0" y="290"/>
                  </a:lnTo>
                  <a:lnTo>
                    <a:pt x="676" y="676"/>
                  </a:lnTo>
                  <a:lnTo>
                    <a:pt x="676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64;p46">
              <a:extLst>
                <a:ext uri="{FF2B5EF4-FFF2-40B4-BE49-F238E27FC236}">
                  <a16:creationId xmlns:a16="http://schemas.microsoft.com/office/drawing/2014/main" id="{764E33C3-F45A-24EF-DAE1-88928031C68E}"/>
                </a:ext>
              </a:extLst>
            </p:cNvPr>
            <p:cNvSpPr/>
            <p:nvPr/>
          </p:nvSpPr>
          <p:spPr>
            <a:xfrm flipH="1">
              <a:off x="1744689" y="2405123"/>
              <a:ext cx="19485" cy="15944"/>
            </a:xfrm>
            <a:custGeom>
              <a:avLst/>
              <a:gdLst/>
              <a:ahLst/>
              <a:cxnLst/>
              <a:rect l="l" t="t" r="r" b="b"/>
              <a:pathLst>
                <a:path w="1062" h="869" extrusionOk="0">
                  <a:moveTo>
                    <a:pt x="0" y="0"/>
                  </a:moveTo>
                  <a:lnTo>
                    <a:pt x="0" y="290"/>
                  </a:lnTo>
                  <a:lnTo>
                    <a:pt x="1062" y="869"/>
                  </a:lnTo>
                  <a:lnTo>
                    <a:pt x="1062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65;p46">
              <a:extLst>
                <a:ext uri="{FF2B5EF4-FFF2-40B4-BE49-F238E27FC236}">
                  <a16:creationId xmlns:a16="http://schemas.microsoft.com/office/drawing/2014/main" id="{63BD16F3-3AC6-8ADB-A66B-37E44884EE47}"/>
                </a:ext>
              </a:extLst>
            </p:cNvPr>
            <p:cNvSpPr/>
            <p:nvPr/>
          </p:nvSpPr>
          <p:spPr>
            <a:xfrm flipH="1">
              <a:off x="1749991" y="2417507"/>
              <a:ext cx="8880" cy="8880"/>
            </a:xfrm>
            <a:custGeom>
              <a:avLst/>
              <a:gdLst/>
              <a:ahLst/>
              <a:cxnLst/>
              <a:rect l="l" t="t" r="r" b="b"/>
              <a:pathLst>
                <a:path w="484" h="484" extrusionOk="0">
                  <a:moveTo>
                    <a:pt x="1" y="1"/>
                  </a:moveTo>
                  <a:lnTo>
                    <a:pt x="1" y="290"/>
                  </a:lnTo>
                  <a:lnTo>
                    <a:pt x="483" y="483"/>
                  </a:lnTo>
                  <a:lnTo>
                    <a:pt x="483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66;p46">
              <a:extLst>
                <a:ext uri="{FF2B5EF4-FFF2-40B4-BE49-F238E27FC236}">
                  <a16:creationId xmlns:a16="http://schemas.microsoft.com/office/drawing/2014/main" id="{4BD0BC8A-AC0E-0085-B838-B2EE5CCAA46E}"/>
                </a:ext>
              </a:extLst>
            </p:cNvPr>
            <p:cNvSpPr/>
            <p:nvPr/>
          </p:nvSpPr>
          <p:spPr>
            <a:xfrm flipH="1">
              <a:off x="1633173" y="2479467"/>
              <a:ext cx="3559" cy="10642"/>
            </a:xfrm>
            <a:custGeom>
              <a:avLst/>
              <a:gdLst/>
              <a:ahLst/>
              <a:cxnLst/>
              <a:rect l="l" t="t" r="r" b="b"/>
              <a:pathLst>
                <a:path w="194" h="580" extrusionOk="0">
                  <a:moveTo>
                    <a:pt x="1" y="0"/>
                  </a:moveTo>
                  <a:lnTo>
                    <a:pt x="1" y="483"/>
                  </a:lnTo>
                  <a:lnTo>
                    <a:pt x="194" y="579"/>
                  </a:lnTo>
                  <a:lnTo>
                    <a:pt x="194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67;p46">
              <a:extLst>
                <a:ext uri="{FF2B5EF4-FFF2-40B4-BE49-F238E27FC236}">
                  <a16:creationId xmlns:a16="http://schemas.microsoft.com/office/drawing/2014/main" id="{2EB854FA-B3F4-A839-4275-213E51579DE7}"/>
                </a:ext>
              </a:extLst>
            </p:cNvPr>
            <p:cNvSpPr/>
            <p:nvPr/>
          </p:nvSpPr>
          <p:spPr>
            <a:xfrm flipH="1">
              <a:off x="1647337" y="2470623"/>
              <a:ext cx="5321" cy="10623"/>
            </a:xfrm>
            <a:custGeom>
              <a:avLst/>
              <a:gdLst/>
              <a:ahLst/>
              <a:cxnLst/>
              <a:rect l="l" t="t" r="r" b="b"/>
              <a:pathLst>
                <a:path w="290" h="579" extrusionOk="0">
                  <a:moveTo>
                    <a:pt x="0" y="0"/>
                  </a:moveTo>
                  <a:lnTo>
                    <a:pt x="0" y="482"/>
                  </a:lnTo>
                  <a:lnTo>
                    <a:pt x="290" y="579"/>
                  </a:lnTo>
                  <a:lnTo>
                    <a:pt x="29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68;p46">
              <a:extLst>
                <a:ext uri="{FF2B5EF4-FFF2-40B4-BE49-F238E27FC236}">
                  <a16:creationId xmlns:a16="http://schemas.microsoft.com/office/drawing/2014/main" id="{8406811D-4D60-03DE-5767-BFFBB8760BF4}"/>
                </a:ext>
              </a:extLst>
            </p:cNvPr>
            <p:cNvSpPr/>
            <p:nvPr/>
          </p:nvSpPr>
          <p:spPr>
            <a:xfrm flipH="1">
              <a:off x="1640255" y="2474164"/>
              <a:ext cx="3559" cy="24787"/>
            </a:xfrm>
            <a:custGeom>
              <a:avLst/>
              <a:gdLst/>
              <a:ahLst/>
              <a:cxnLst/>
              <a:rect l="l" t="t" r="r" b="b"/>
              <a:pathLst>
                <a:path w="194" h="1351" extrusionOk="0">
                  <a:moveTo>
                    <a:pt x="1" y="0"/>
                  </a:moveTo>
                  <a:lnTo>
                    <a:pt x="1" y="1254"/>
                  </a:lnTo>
                  <a:lnTo>
                    <a:pt x="194" y="1351"/>
                  </a:lnTo>
                  <a:lnTo>
                    <a:pt x="194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69;p46">
              <a:extLst>
                <a:ext uri="{FF2B5EF4-FFF2-40B4-BE49-F238E27FC236}">
                  <a16:creationId xmlns:a16="http://schemas.microsoft.com/office/drawing/2014/main" id="{CFBEEFA3-B4C9-0FC2-070D-A9C1E6553BC1}"/>
                </a:ext>
              </a:extLst>
            </p:cNvPr>
            <p:cNvSpPr/>
            <p:nvPr/>
          </p:nvSpPr>
          <p:spPr>
            <a:xfrm flipH="1">
              <a:off x="1636714" y="2490090"/>
              <a:ext cx="12403" cy="10642"/>
            </a:xfrm>
            <a:custGeom>
              <a:avLst/>
              <a:gdLst/>
              <a:ahLst/>
              <a:cxnLst/>
              <a:rect l="l" t="t" r="r" b="b"/>
              <a:pathLst>
                <a:path w="676" h="580" extrusionOk="0">
                  <a:moveTo>
                    <a:pt x="0" y="0"/>
                  </a:moveTo>
                  <a:lnTo>
                    <a:pt x="0" y="193"/>
                  </a:lnTo>
                  <a:lnTo>
                    <a:pt x="676" y="579"/>
                  </a:lnTo>
                  <a:lnTo>
                    <a:pt x="676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70;p46">
              <a:extLst>
                <a:ext uri="{FF2B5EF4-FFF2-40B4-BE49-F238E27FC236}">
                  <a16:creationId xmlns:a16="http://schemas.microsoft.com/office/drawing/2014/main" id="{B41D70BA-E68C-A9B5-7831-8EC05BFA2FDC}"/>
                </a:ext>
              </a:extLst>
            </p:cNvPr>
            <p:cNvSpPr/>
            <p:nvPr/>
          </p:nvSpPr>
          <p:spPr>
            <a:xfrm flipH="1">
              <a:off x="1633173" y="2470623"/>
              <a:ext cx="19485" cy="15944"/>
            </a:xfrm>
            <a:custGeom>
              <a:avLst/>
              <a:gdLst/>
              <a:ahLst/>
              <a:cxnLst/>
              <a:rect l="l" t="t" r="r" b="b"/>
              <a:pathLst>
                <a:path w="1062" h="869" extrusionOk="0">
                  <a:moveTo>
                    <a:pt x="0" y="0"/>
                  </a:moveTo>
                  <a:lnTo>
                    <a:pt x="0" y="193"/>
                  </a:lnTo>
                  <a:lnTo>
                    <a:pt x="1062" y="868"/>
                  </a:lnTo>
                  <a:lnTo>
                    <a:pt x="1062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71;p46">
              <a:extLst>
                <a:ext uri="{FF2B5EF4-FFF2-40B4-BE49-F238E27FC236}">
                  <a16:creationId xmlns:a16="http://schemas.microsoft.com/office/drawing/2014/main" id="{C392E52D-32AB-6336-A3D3-4B7CB2F4D846}"/>
                </a:ext>
              </a:extLst>
            </p:cNvPr>
            <p:cNvSpPr/>
            <p:nvPr/>
          </p:nvSpPr>
          <p:spPr>
            <a:xfrm flipH="1">
              <a:off x="1718140" y="2429910"/>
              <a:ext cx="5321" cy="23026"/>
            </a:xfrm>
            <a:custGeom>
              <a:avLst/>
              <a:gdLst/>
              <a:ahLst/>
              <a:cxnLst/>
              <a:rect l="l" t="t" r="r" b="b"/>
              <a:pathLst>
                <a:path w="290" h="1255" extrusionOk="0">
                  <a:moveTo>
                    <a:pt x="0" y="0"/>
                  </a:moveTo>
                  <a:lnTo>
                    <a:pt x="0" y="1158"/>
                  </a:lnTo>
                  <a:lnTo>
                    <a:pt x="290" y="1254"/>
                  </a:lnTo>
                  <a:lnTo>
                    <a:pt x="29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272;p46">
              <a:extLst>
                <a:ext uri="{FF2B5EF4-FFF2-40B4-BE49-F238E27FC236}">
                  <a16:creationId xmlns:a16="http://schemas.microsoft.com/office/drawing/2014/main" id="{13D8CC8B-FBA9-DB93-B8DA-639A4832189F}"/>
                </a:ext>
              </a:extLst>
            </p:cNvPr>
            <p:cNvSpPr/>
            <p:nvPr/>
          </p:nvSpPr>
          <p:spPr>
            <a:xfrm flipH="1">
              <a:off x="1714599" y="2444056"/>
              <a:ext cx="12403" cy="12421"/>
            </a:xfrm>
            <a:custGeom>
              <a:avLst/>
              <a:gdLst/>
              <a:ahLst/>
              <a:cxnLst/>
              <a:rect l="l" t="t" r="r" b="b"/>
              <a:pathLst>
                <a:path w="676" h="677" extrusionOk="0">
                  <a:moveTo>
                    <a:pt x="0" y="1"/>
                  </a:moveTo>
                  <a:lnTo>
                    <a:pt x="0" y="290"/>
                  </a:lnTo>
                  <a:lnTo>
                    <a:pt x="676" y="676"/>
                  </a:lnTo>
                  <a:lnTo>
                    <a:pt x="676" y="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273;p46">
              <a:extLst>
                <a:ext uri="{FF2B5EF4-FFF2-40B4-BE49-F238E27FC236}">
                  <a16:creationId xmlns:a16="http://schemas.microsoft.com/office/drawing/2014/main" id="{1965B9F3-89E6-8E72-3DC6-9D27A8747C1B}"/>
                </a:ext>
              </a:extLst>
            </p:cNvPr>
            <p:cNvSpPr/>
            <p:nvPr/>
          </p:nvSpPr>
          <p:spPr>
            <a:xfrm flipH="1">
              <a:off x="1707517" y="2426369"/>
              <a:ext cx="19485" cy="22311"/>
            </a:xfrm>
            <a:custGeom>
              <a:avLst/>
              <a:gdLst/>
              <a:ahLst/>
              <a:cxnLst/>
              <a:rect l="l" t="t" r="r" b="b"/>
              <a:pathLst>
                <a:path w="1062" h="1216" extrusionOk="0">
                  <a:moveTo>
                    <a:pt x="0" y="0"/>
                  </a:moveTo>
                  <a:lnTo>
                    <a:pt x="0" y="290"/>
                  </a:lnTo>
                  <a:lnTo>
                    <a:pt x="772" y="675"/>
                  </a:lnTo>
                  <a:cubicBezTo>
                    <a:pt x="772" y="772"/>
                    <a:pt x="869" y="772"/>
                    <a:pt x="869" y="868"/>
                  </a:cubicBezTo>
                  <a:cubicBezTo>
                    <a:pt x="869" y="965"/>
                    <a:pt x="772" y="965"/>
                    <a:pt x="772" y="965"/>
                  </a:cubicBezTo>
                  <a:lnTo>
                    <a:pt x="290" y="675"/>
                  </a:lnTo>
                  <a:lnTo>
                    <a:pt x="290" y="965"/>
                  </a:lnTo>
                  <a:lnTo>
                    <a:pt x="772" y="1158"/>
                  </a:lnTo>
                  <a:cubicBezTo>
                    <a:pt x="843" y="1193"/>
                    <a:pt x="900" y="1216"/>
                    <a:pt x="945" y="1216"/>
                  </a:cubicBezTo>
                  <a:cubicBezTo>
                    <a:pt x="1023" y="1216"/>
                    <a:pt x="1062" y="1148"/>
                    <a:pt x="1062" y="965"/>
                  </a:cubicBezTo>
                  <a:cubicBezTo>
                    <a:pt x="1062" y="772"/>
                    <a:pt x="965" y="579"/>
                    <a:pt x="772" y="4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274;p46">
              <a:extLst>
                <a:ext uri="{FF2B5EF4-FFF2-40B4-BE49-F238E27FC236}">
                  <a16:creationId xmlns:a16="http://schemas.microsoft.com/office/drawing/2014/main" id="{AE37CAE7-DBE0-9546-6F37-CC0769719F8B}"/>
                </a:ext>
              </a:extLst>
            </p:cNvPr>
            <p:cNvSpPr/>
            <p:nvPr/>
          </p:nvSpPr>
          <p:spPr>
            <a:xfrm flipH="1">
              <a:off x="1670345" y="2452918"/>
              <a:ext cx="19485" cy="24787"/>
            </a:xfrm>
            <a:custGeom>
              <a:avLst/>
              <a:gdLst/>
              <a:ahLst/>
              <a:cxnLst/>
              <a:rect l="l" t="t" r="r" b="b"/>
              <a:pathLst>
                <a:path w="1062" h="1351" extrusionOk="0">
                  <a:moveTo>
                    <a:pt x="428" y="252"/>
                  </a:moveTo>
                  <a:cubicBezTo>
                    <a:pt x="476" y="252"/>
                    <a:pt x="528" y="264"/>
                    <a:pt x="579" y="290"/>
                  </a:cubicBezTo>
                  <a:cubicBezTo>
                    <a:pt x="772" y="386"/>
                    <a:pt x="869" y="676"/>
                    <a:pt x="869" y="869"/>
                  </a:cubicBezTo>
                  <a:cubicBezTo>
                    <a:pt x="869" y="1010"/>
                    <a:pt x="817" y="1099"/>
                    <a:pt x="714" y="1099"/>
                  </a:cubicBezTo>
                  <a:cubicBezTo>
                    <a:pt x="676" y="1099"/>
                    <a:pt x="631" y="1087"/>
                    <a:pt x="579" y="1062"/>
                  </a:cubicBezTo>
                  <a:cubicBezTo>
                    <a:pt x="386" y="965"/>
                    <a:pt x="193" y="676"/>
                    <a:pt x="193" y="483"/>
                  </a:cubicBezTo>
                  <a:cubicBezTo>
                    <a:pt x="193" y="341"/>
                    <a:pt x="297" y="252"/>
                    <a:pt x="428" y="252"/>
                  </a:cubicBezTo>
                  <a:close/>
                  <a:moveTo>
                    <a:pt x="301" y="0"/>
                  </a:moveTo>
                  <a:cubicBezTo>
                    <a:pt x="129" y="0"/>
                    <a:pt x="0" y="129"/>
                    <a:pt x="0" y="386"/>
                  </a:cubicBezTo>
                  <a:cubicBezTo>
                    <a:pt x="0" y="676"/>
                    <a:pt x="290" y="1062"/>
                    <a:pt x="579" y="1255"/>
                  </a:cubicBezTo>
                  <a:cubicBezTo>
                    <a:pt x="676" y="1319"/>
                    <a:pt x="761" y="1351"/>
                    <a:pt x="833" y="1351"/>
                  </a:cubicBezTo>
                  <a:cubicBezTo>
                    <a:pt x="976" y="1351"/>
                    <a:pt x="1062" y="1222"/>
                    <a:pt x="1062" y="965"/>
                  </a:cubicBezTo>
                  <a:cubicBezTo>
                    <a:pt x="1062" y="676"/>
                    <a:pt x="869" y="193"/>
                    <a:pt x="579" y="97"/>
                  </a:cubicBezTo>
                  <a:cubicBezTo>
                    <a:pt x="483" y="32"/>
                    <a:pt x="38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275;p46">
              <a:extLst>
                <a:ext uri="{FF2B5EF4-FFF2-40B4-BE49-F238E27FC236}">
                  <a16:creationId xmlns:a16="http://schemas.microsoft.com/office/drawing/2014/main" id="{842A1D4E-99C2-5776-1671-5E72631FBEC2}"/>
                </a:ext>
              </a:extLst>
            </p:cNvPr>
            <p:cNvSpPr/>
            <p:nvPr/>
          </p:nvSpPr>
          <p:spPr>
            <a:xfrm flipH="1">
              <a:off x="1558829" y="2516988"/>
              <a:ext cx="19485" cy="25154"/>
            </a:xfrm>
            <a:custGeom>
              <a:avLst/>
              <a:gdLst/>
              <a:ahLst/>
              <a:cxnLst/>
              <a:rect l="l" t="t" r="r" b="b"/>
              <a:pathLst>
                <a:path w="1062" h="1371" extrusionOk="0">
                  <a:moveTo>
                    <a:pt x="343" y="0"/>
                  </a:moveTo>
                  <a:cubicBezTo>
                    <a:pt x="151" y="0"/>
                    <a:pt x="0" y="159"/>
                    <a:pt x="0" y="367"/>
                  </a:cubicBezTo>
                  <a:cubicBezTo>
                    <a:pt x="0" y="753"/>
                    <a:pt x="290" y="1139"/>
                    <a:pt x="579" y="1332"/>
                  </a:cubicBezTo>
                  <a:cubicBezTo>
                    <a:pt x="657" y="1358"/>
                    <a:pt x="728" y="1370"/>
                    <a:pt x="789" y="1370"/>
                  </a:cubicBezTo>
                  <a:cubicBezTo>
                    <a:pt x="958" y="1370"/>
                    <a:pt x="1062" y="1281"/>
                    <a:pt x="1062" y="1139"/>
                  </a:cubicBezTo>
                  <a:lnTo>
                    <a:pt x="869" y="1043"/>
                  </a:lnTo>
                  <a:cubicBezTo>
                    <a:pt x="869" y="1091"/>
                    <a:pt x="821" y="1115"/>
                    <a:pt x="760" y="1115"/>
                  </a:cubicBezTo>
                  <a:cubicBezTo>
                    <a:pt x="700" y="1115"/>
                    <a:pt x="628" y="1091"/>
                    <a:pt x="579" y="1043"/>
                  </a:cubicBezTo>
                  <a:cubicBezTo>
                    <a:pt x="386" y="946"/>
                    <a:pt x="193" y="753"/>
                    <a:pt x="193" y="464"/>
                  </a:cubicBezTo>
                  <a:cubicBezTo>
                    <a:pt x="193" y="323"/>
                    <a:pt x="297" y="233"/>
                    <a:pt x="428" y="233"/>
                  </a:cubicBezTo>
                  <a:cubicBezTo>
                    <a:pt x="476" y="233"/>
                    <a:pt x="528" y="245"/>
                    <a:pt x="579" y="271"/>
                  </a:cubicBezTo>
                  <a:cubicBezTo>
                    <a:pt x="772" y="367"/>
                    <a:pt x="869" y="657"/>
                    <a:pt x="869" y="850"/>
                  </a:cubicBezTo>
                  <a:lnTo>
                    <a:pt x="1062" y="946"/>
                  </a:lnTo>
                  <a:cubicBezTo>
                    <a:pt x="1062" y="560"/>
                    <a:pt x="869" y="271"/>
                    <a:pt x="579" y="78"/>
                  </a:cubicBezTo>
                  <a:cubicBezTo>
                    <a:pt x="499" y="24"/>
                    <a:pt x="418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276;p46">
              <a:extLst>
                <a:ext uri="{FF2B5EF4-FFF2-40B4-BE49-F238E27FC236}">
                  <a16:creationId xmlns:a16="http://schemas.microsoft.com/office/drawing/2014/main" id="{50B1D43D-6220-C852-BF26-16DAC3B382DB}"/>
                </a:ext>
              </a:extLst>
            </p:cNvPr>
            <p:cNvSpPr/>
            <p:nvPr/>
          </p:nvSpPr>
          <p:spPr>
            <a:xfrm flipH="1">
              <a:off x="1558829" y="2521941"/>
              <a:ext cx="3559" cy="10642"/>
            </a:xfrm>
            <a:custGeom>
              <a:avLst/>
              <a:gdLst/>
              <a:ahLst/>
              <a:cxnLst/>
              <a:rect l="l" t="t" r="r" b="b"/>
              <a:pathLst>
                <a:path w="194" h="580" extrusionOk="0">
                  <a:moveTo>
                    <a:pt x="1" y="1"/>
                  </a:moveTo>
                  <a:lnTo>
                    <a:pt x="1" y="483"/>
                  </a:lnTo>
                  <a:lnTo>
                    <a:pt x="194" y="580"/>
                  </a:lnTo>
                  <a:lnTo>
                    <a:pt x="194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277;p46">
              <a:extLst>
                <a:ext uri="{FF2B5EF4-FFF2-40B4-BE49-F238E27FC236}">
                  <a16:creationId xmlns:a16="http://schemas.microsoft.com/office/drawing/2014/main" id="{9DAF9DAD-3165-5FDA-1061-F2C13C9A08B5}"/>
                </a:ext>
              </a:extLst>
            </p:cNvPr>
            <p:cNvSpPr/>
            <p:nvPr/>
          </p:nvSpPr>
          <p:spPr>
            <a:xfrm flipH="1">
              <a:off x="1840279" y="2224565"/>
              <a:ext cx="5321" cy="14183"/>
            </a:xfrm>
            <a:custGeom>
              <a:avLst/>
              <a:gdLst/>
              <a:ahLst/>
              <a:cxnLst/>
              <a:rect l="l" t="t" r="r" b="b"/>
              <a:pathLst>
                <a:path w="290" h="773" extrusionOk="0">
                  <a:moveTo>
                    <a:pt x="0" y="1"/>
                  </a:moveTo>
                  <a:lnTo>
                    <a:pt x="0" y="580"/>
                  </a:lnTo>
                  <a:lnTo>
                    <a:pt x="290" y="772"/>
                  </a:lnTo>
                  <a:lnTo>
                    <a:pt x="290" y="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278;p46">
              <a:extLst>
                <a:ext uri="{FF2B5EF4-FFF2-40B4-BE49-F238E27FC236}">
                  <a16:creationId xmlns:a16="http://schemas.microsoft.com/office/drawing/2014/main" id="{0D0573AD-EB10-991E-5B19-F7B8D08FD76B}"/>
                </a:ext>
              </a:extLst>
            </p:cNvPr>
            <p:cNvSpPr/>
            <p:nvPr/>
          </p:nvSpPr>
          <p:spPr>
            <a:xfrm flipH="1">
              <a:off x="1854443" y="2215722"/>
              <a:ext cx="5321" cy="31870"/>
            </a:xfrm>
            <a:custGeom>
              <a:avLst/>
              <a:gdLst/>
              <a:ahLst/>
              <a:cxnLst/>
              <a:rect l="l" t="t" r="r" b="b"/>
              <a:pathLst>
                <a:path w="290" h="1737" extrusionOk="0">
                  <a:moveTo>
                    <a:pt x="0" y="0"/>
                  </a:moveTo>
                  <a:lnTo>
                    <a:pt x="0" y="1544"/>
                  </a:lnTo>
                  <a:lnTo>
                    <a:pt x="290" y="1737"/>
                  </a:lnTo>
                  <a:lnTo>
                    <a:pt x="29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279;p46">
              <a:extLst>
                <a:ext uri="{FF2B5EF4-FFF2-40B4-BE49-F238E27FC236}">
                  <a16:creationId xmlns:a16="http://schemas.microsoft.com/office/drawing/2014/main" id="{BE985861-ED9D-7FAA-83A5-19189C7C0BE7}"/>
                </a:ext>
              </a:extLst>
            </p:cNvPr>
            <p:cNvSpPr/>
            <p:nvPr/>
          </p:nvSpPr>
          <p:spPr>
            <a:xfrm flipH="1">
              <a:off x="1840279" y="2240491"/>
              <a:ext cx="5321" cy="15962"/>
            </a:xfrm>
            <a:custGeom>
              <a:avLst/>
              <a:gdLst/>
              <a:ahLst/>
              <a:cxnLst/>
              <a:rect l="l" t="t" r="r" b="b"/>
              <a:pathLst>
                <a:path w="290" h="870" extrusionOk="0">
                  <a:moveTo>
                    <a:pt x="0" y="1"/>
                  </a:moveTo>
                  <a:lnTo>
                    <a:pt x="0" y="676"/>
                  </a:lnTo>
                  <a:lnTo>
                    <a:pt x="290" y="869"/>
                  </a:lnTo>
                  <a:lnTo>
                    <a:pt x="290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280;p46">
              <a:extLst>
                <a:ext uri="{FF2B5EF4-FFF2-40B4-BE49-F238E27FC236}">
                  <a16:creationId xmlns:a16="http://schemas.microsoft.com/office/drawing/2014/main" id="{FF305693-C2B6-6C6D-247F-46B0F1229CDB}"/>
                </a:ext>
              </a:extLst>
            </p:cNvPr>
            <p:cNvSpPr/>
            <p:nvPr/>
          </p:nvSpPr>
          <p:spPr>
            <a:xfrm flipH="1">
              <a:off x="1840279" y="2235188"/>
              <a:ext cx="24787" cy="21265"/>
            </a:xfrm>
            <a:custGeom>
              <a:avLst/>
              <a:gdLst/>
              <a:ahLst/>
              <a:cxnLst/>
              <a:rect l="l" t="t" r="r" b="b"/>
              <a:pathLst>
                <a:path w="1351" h="1159" extrusionOk="0">
                  <a:moveTo>
                    <a:pt x="0" y="1"/>
                  </a:moveTo>
                  <a:lnTo>
                    <a:pt x="0" y="386"/>
                  </a:lnTo>
                  <a:lnTo>
                    <a:pt x="1351" y="1158"/>
                  </a:lnTo>
                  <a:lnTo>
                    <a:pt x="1351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81;p46">
              <a:extLst>
                <a:ext uri="{FF2B5EF4-FFF2-40B4-BE49-F238E27FC236}">
                  <a16:creationId xmlns:a16="http://schemas.microsoft.com/office/drawing/2014/main" id="{BDEAC488-408A-7776-D2B4-82BAE4D3C954}"/>
                </a:ext>
              </a:extLst>
            </p:cNvPr>
            <p:cNvSpPr/>
            <p:nvPr/>
          </p:nvSpPr>
          <p:spPr>
            <a:xfrm flipH="1">
              <a:off x="1840279" y="2212180"/>
              <a:ext cx="24787" cy="21265"/>
            </a:xfrm>
            <a:custGeom>
              <a:avLst/>
              <a:gdLst/>
              <a:ahLst/>
              <a:cxnLst/>
              <a:rect l="l" t="t" r="r" b="b"/>
              <a:pathLst>
                <a:path w="1351" h="1159" extrusionOk="0">
                  <a:moveTo>
                    <a:pt x="0" y="0"/>
                  </a:moveTo>
                  <a:lnTo>
                    <a:pt x="0" y="386"/>
                  </a:lnTo>
                  <a:lnTo>
                    <a:pt x="1351" y="1158"/>
                  </a:lnTo>
                  <a:lnTo>
                    <a:pt x="1351" y="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82;p46">
              <a:extLst>
                <a:ext uri="{FF2B5EF4-FFF2-40B4-BE49-F238E27FC236}">
                  <a16:creationId xmlns:a16="http://schemas.microsoft.com/office/drawing/2014/main" id="{D07C86E3-75E0-380A-1E1F-6E19B44D7DF1}"/>
                </a:ext>
              </a:extLst>
            </p:cNvPr>
            <p:cNvSpPr/>
            <p:nvPr/>
          </p:nvSpPr>
          <p:spPr>
            <a:xfrm flipH="1">
              <a:off x="1849123" y="2228106"/>
              <a:ext cx="8880" cy="12403"/>
            </a:xfrm>
            <a:custGeom>
              <a:avLst/>
              <a:gdLst/>
              <a:ahLst/>
              <a:cxnLst/>
              <a:rect l="l" t="t" r="r" b="b"/>
              <a:pathLst>
                <a:path w="484" h="676" extrusionOk="0">
                  <a:moveTo>
                    <a:pt x="1" y="1"/>
                  </a:moveTo>
                  <a:lnTo>
                    <a:pt x="1" y="290"/>
                  </a:lnTo>
                  <a:lnTo>
                    <a:pt x="483" y="676"/>
                  </a:lnTo>
                  <a:lnTo>
                    <a:pt x="483" y="2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83;p46">
              <a:extLst>
                <a:ext uri="{FF2B5EF4-FFF2-40B4-BE49-F238E27FC236}">
                  <a16:creationId xmlns:a16="http://schemas.microsoft.com/office/drawing/2014/main" id="{3D5C395F-321C-B071-6FCC-CFB2097900A8}"/>
                </a:ext>
              </a:extLst>
            </p:cNvPr>
            <p:cNvSpPr/>
            <p:nvPr/>
          </p:nvSpPr>
          <p:spPr>
            <a:xfrm flipH="1">
              <a:off x="1792484" y="2251114"/>
              <a:ext cx="5321" cy="31888"/>
            </a:xfrm>
            <a:custGeom>
              <a:avLst/>
              <a:gdLst/>
              <a:ahLst/>
              <a:cxnLst/>
              <a:rect l="l" t="t" r="r" b="b"/>
              <a:pathLst>
                <a:path w="290" h="1738" extrusionOk="0">
                  <a:moveTo>
                    <a:pt x="0" y="1"/>
                  </a:moveTo>
                  <a:lnTo>
                    <a:pt x="0" y="1544"/>
                  </a:lnTo>
                  <a:lnTo>
                    <a:pt x="290" y="1737"/>
                  </a:lnTo>
                  <a:lnTo>
                    <a:pt x="290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84;p46">
              <a:extLst>
                <a:ext uri="{FF2B5EF4-FFF2-40B4-BE49-F238E27FC236}">
                  <a16:creationId xmlns:a16="http://schemas.microsoft.com/office/drawing/2014/main" id="{E37565DD-5C44-DD5A-B0A0-EB47A628822B}"/>
                </a:ext>
              </a:extLst>
            </p:cNvPr>
            <p:cNvSpPr/>
            <p:nvPr/>
          </p:nvSpPr>
          <p:spPr>
            <a:xfrm flipH="1">
              <a:off x="1778320" y="2247573"/>
              <a:ext cx="24806" cy="38585"/>
            </a:xfrm>
            <a:custGeom>
              <a:avLst/>
              <a:gdLst/>
              <a:ahLst/>
              <a:cxnLst/>
              <a:rect l="l" t="t" r="r" b="b"/>
              <a:pathLst>
                <a:path w="1352" h="2103" extrusionOk="0">
                  <a:moveTo>
                    <a:pt x="1" y="1"/>
                  </a:moveTo>
                  <a:lnTo>
                    <a:pt x="1" y="387"/>
                  </a:lnTo>
                  <a:lnTo>
                    <a:pt x="676" y="773"/>
                  </a:lnTo>
                  <a:cubicBezTo>
                    <a:pt x="869" y="869"/>
                    <a:pt x="1062" y="1159"/>
                    <a:pt x="1062" y="1448"/>
                  </a:cubicBezTo>
                  <a:cubicBezTo>
                    <a:pt x="1062" y="1665"/>
                    <a:pt x="953" y="1774"/>
                    <a:pt x="818" y="1774"/>
                  </a:cubicBezTo>
                  <a:cubicBezTo>
                    <a:pt x="773" y="1774"/>
                    <a:pt x="724" y="1762"/>
                    <a:pt x="676" y="1737"/>
                  </a:cubicBezTo>
                  <a:lnTo>
                    <a:pt x="1" y="1255"/>
                  </a:lnTo>
                  <a:lnTo>
                    <a:pt x="1" y="1641"/>
                  </a:lnTo>
                  <a:lnTo>
                    <a:pt x="676" y="2027"/>
                  </a:lnTo>
                  <a:cubicBezTo>
                    <a:pt x="780" y="2079"/>
                    <a:pt x="876" y="2103"/>
                    <a:pt x="962" y="2103"/>
                  </a:cubicBezTo>
                  <a:cubicBezTo>
                    <a:pt x="1196" y="2103"/>
                    <a:pt x="1351" y="1924"/>
                    <a:pt x="1351" y="1641"/>
                  </a:cubicBezTo>
                  <a:cubicBezTo>
                    <a:pt x="1351" y="1159"/>
                    <a:pt x="1062" y="676"/>
                    <a:pt x="676" y="38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85;p46">
              <a:extLst>
                <a:ext uri="{FF2B5EF4-FFF2-40B4-BE49-F238E27FC236}">
                  <a16:creationId xmlns:a16="http://schemas.microsoft.com/office/drawing/2014/main" id="{B82AC4FF-5985-3997-4B3A-9031BEA978FF}"/>
                </a:ext>
              </a:extLst>
            </p:cNvPr>
            <p:cNvSpPr/>
            <p:nvPr/>
          </p:nvSpPr>
          <p:spPr>
            <a:xfrm flipH="1">
              <a:off x="1716360" y="2295368"/>
              <a:ext cx="5339" cy="14183"/>
            </a:xfrm>
            <a:custGeom>
              <a:avLst/>
              <a:gdLst/>
              <a:ahLst/>
              <a:cxnLst/>
              <a:rect l="l" t="t" r="r" b="b"/>
              <a:pathLst>
                <a:path w="291" h="773" extrusionOk="0">
                  <a:moveTo>
                    <a:pt x="1" y="1"/>
                  </a:moveTo>
                  <a:lnTo>
                    <a:pt x="1" y="676"/>
                  </a:lnTo>
                  <a:lnTo>
                    <a:pt x="290" y="773"/>
                  </a:lnTo>
                  <a:lnTo>
                    <a:pt x="290" y="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86;p46">
              <a:extLst>
                <a:ext uri="{FF2B5EF4-FFF2-40B4-BE49-F238E27FC236}">
                  <a16:creationId xmlns:a16="http://schemas.microsoft.com/office/drawing/2014/main" id="{41A2D6AA-CC36-6575-2BAF-540E83CB19D3}"/>
                </a:ext>
              </a:extLst>
            </p:cNvPr>
            <p:cNvSpPr/>
            <p:nvPr/>
          </p:nvSpPr>
          <p:spPr>
            <a:xfrm flipH="1">
              <a:off x="1732304" y="2286525"/>
              <a:ext cx="5321" cy="31870"/>
            </a:xfrm>
            <a:custGeom>
              <a:avLst/>
              <a:gdLst/>
              <a:ahLst/>
              <a:cxnLst/>
              <a:rect l="l" t="t" r="r" b="b"/>
              <a:pathLst>
                <a:path w="290" h="1737" extrusionOk="0">
                  <a:moveTo>
                    <a:pt x="0" y="0"/>
                  </a:moveTo>
                  <a:lnTo>
                    <a:pt x="0" y="1544"/>
                  </a:lnTo>
                  <a:lnTo>
                    <a:pt x="290" y="1737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87;p46">
              <a:extLst>
                <a:ext uri="{FF2B5EF4-FFF2-40B4-BE49-F238E27FC236}">
                  <a16:creationId xmlns:a16="http://schemas.microsoft.com/office/drawing/2014/main" id="{A48DF20D-7E80-978D-D8FF-BBF194498BB5}"/>
                </a:ext>
              </a:extLst>
            </p:cNvPr>
            <p:cNvSpPr/>
            <p:nvPr/>
          </p:nvSpPr>
          <p:spPr>
            <a:xfrm flipH="1">
              <a:off x="1726983" y="2307771"/>
              <a:ext cx="14183" cy="14164"/>
            </a:xfrm>
            <a:custGeom>
              <a:avLst/>
              <a:gdLst/>
              <a:ahLst/>
              <a:cxnLst/>
              <a:rect l="l" t="t" r="r" b="b"/>
              <a:pathLst>
                <a:path w="773" h="772" extrusionOk="0">
                  <a:moveTo>
                    <a:pt x="1" y="0"/>
                  </a:moveTo>
                  <a:lnTo>
                    <a:pt x="1" y="290"/>
                  </a:lnTo>
                  <a:lnTo>
                    <a:pt x="772" y="772"/>
                  </a:lnTo>
                  <a:lnTo>
                    <a:pt x="772" y="4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88;p46">
              <a:extLst>
                <a:ext uri="{FF2B5EF4-FFF2-40B4-BE49-F238E27FC236}">
                  <a16:creationId xmlns:a16="http://schemas.microsoft.com/office/drawing/2014/main" id="{7136BB27-A641-2ACC-DAE9-AD2A5CD82D51}"/>
                </a:ext>
              </a:extLst>
            </p:cNvPr>
            <p:cNvSpPr/>
            <p:nvPr/>
          </p:nvSpPr>
          <p:spPr>
            <a:xfrm flipH="1">
              <a:off x="1716360" y="2282983"/>
              <a:ext cx="24806" cy="21265"/>
            </a:xfrm>
            <a:custGeom>
              <a:avLst/>
              <a:gdLst/>
              <a:ahLst/>
              <a:cxnLst/>
              <a:rect l="l" t="t" r="r" b="b"/>
              <a:pathLst>
                <a:path w="1352" h="1159" extrusionOk="0">
                  <a:moveTo>
                    <a:pt x="1" y="0"/>
                  </a:moveTo>
                  <a:lnTo>
                    <a:pt x="1" y="386"/>
                  </a:lnTo>
                  <a:lnTo>
                    <a:pt x="1351" y="1158"/>
                  </a:lnTo>
                  <a:lnTo>
                    <a:pt x="1351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89;p46">
              <a:extLst>
                <a:ext uri="{FF2B5EF4-FFF2-40B4-BE49-F238E27FC236}">
                  <a16:creationId xmlns:a16="http://schemas.microsoft.com/office/drawing/2014/main" id="{CBCC4747-B1E6-3EC3-52C7-A9138A0F566D}"/>
                </a:ext>
              </a:extLst>
            </p:cNvPr>
            <p:cNvSpPr/>
            <p:nvPr/>
          </p:nvSpPr>
          <p:spPr>
            <a:xfrm flipH="1">
              <a:off x="1725222" y="2298909"/>
              <a:ext cx="10642" cy="12421"/>
            </a:xfrm>
            <a:custGeom>
              <a:avLst/>
              <a:gdLst/>
              <a:ahLst/>
              <a:cxnLst/>
              <a:rect l="l" t="t" r="r" b="b"/>
              <a:pathLst>
                <a:path w="580" h="677" extrusionOk="0">
                  <a:moveTo>
                    <a:pt x="1" y="1"/>
                  </a:moveTo>
                  <a:lnTo>
                    <a:pt x="1" y="387"/>
                  </a:lnTo>
                  <a:lnTo>
                    <a:pt x="580" y="676"/>
                  </a:lnTo>
                  <a:lnTo>
                    <a:pt x="580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90;p46">
              <a:extLst>
                <a:ext uri="{FF2B5EF4-FFF2-40B4-BE49-F238E27FC236}">
                  <a16:creationId xmlns:a16="http://schemas.microsoft.com/office/drawing/2014/main" id="{331AB41A-B7D6-E160-5C64-49ECC5CC6BB2}"/>
                </a:ext>
              </a:extLst>
            </p:cNvPr>
            <p:cNvSpPr/>
            <p:nvPr/>
          </p:nvSpPr>
          <p:spPr>
            <a:xfrm flipH="1">
              <a:off x="1592459" y="2383876"/>
              <a:ext cx="5321" cy="14183"/>
            </a:xfrm>
            <a:custGeom>
              <a:avLst/>
              <a:gdLst/>
              <a:ahLst/>
              <a:cxnLst/>
              <a:rect l="l" t="t" r="r" b="b"/>
              <a:pathLst>
                <a:path w="290" h="773" extrusionOk="0">
                  <a:moveTo>
                    <a:pt x="0" y="1"/>
                  </a:moveTo>
                  <a:lnTo>
                    <a:pt x="0" y="676"/>
                  </a:lnTo>
                  <a:lnTo>
                    <a:pt x="290" y="772"/>
                  </a:lnTo>
                  <a:lnTo>
                    <a:pt x="290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91;p46">
              <a:extLst>
                <a:ext uri="{FF2B5EF4-FFF2-40B4-BE49-F238E27FC236}">
                  <a16:creationId xmlns:a16="http://schemas.microsoft.com/office/drawing/2014/main" id="{EC2BFA21-A2B2-BADB-6A9E-BF1D518E79C9}"/>
                </a:ext>
              </a:extLst>
            </p:cNvPr>
            <p:cNvSpPr/>
            <p:nvPr/>
          </p:nvSpPr>
          <p:spPr>
            <a:xfrm flipH="1">
              <a:off x="1608385" y="2357328"/>
              <a:ext cx="5339" cy="31888"/>
            </a:xfrm>
            <a:custGeom>
              <a:avLst/>
              <a:gdLst/>
              <a:ahLst/>
              <a:cxnLst/>
              <a:rect l="l" t="t" r="r" b="b"/>
              <a:pathLst>
                <a:path w="291" h="1738" extrusionOk="0">
                  <a:moveTo>
                    <a:pt x="1" y="1"/>
                  </a:moveTo>
                  <a:lnTo>
                    <a:pt x="1" y="1641"/>
                  </a:lnTo>
                  <a:lnTo>
                    <a:pt x="290" y="1737"/>
                  </a:lnTo>
                  <a:lnTo>
                    <a:pt x="290" y="1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92;p46">
              <a:extLst>
                <a:ext uri="{FF2B5EF4-FFF2-40B4-BE49-F238E27FC236}">
                  <a16:creationId xmlns:a16="http://schemas.microsoft.com/office/drawing/2014/main" id="{96736059-F0B9-3157-9A73-9AC09B2DE26E}"/>
                </a:ext>
              </a:extLst>
            </p:cNvPr>
            <p:cNvSpPr/>
            <p:nvPr/>
          </p:nvSpPr>
          <p:spPr>
            <a:xfrm flipH="1">
              <a:off x="1592459" y="2376794"/>
              <a:ext cx="26567" cy="23026"/>
            </a:xfrm>
            <a:custGeom>
              <a:avLst/>
              <a:gdLst/>
              <a:ahLst/>
              <a:cxnLst/>
              <a:rect l="l" t="t" r="r" b="b"/>
              <a:pathLst>
                <a:path w="1448" h="1255" extrusionOk="0">
                  <a:moveTo>
                    <a:pt x="0" y="1"/>
                  </a:moveTo>
                  <a:lnTo>
                    <a:pt x="0" y="387"/>
                  </a:lnTo>
                  <a:lnTo>
                    <a:pt x="1448" y="1255"/>
                  </a:lnTo>
                  <a:lnTo>
                    <a:pt x="1448" y="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93;p46">
              <a:extLst>
                <a:ext uri="{FF2B5EF4-FFF2-40B4-BE49-F238E27FC236}">
                  <a16:creationId xmlns:a16="http://schemas.microsoft.com/office/drawing/2014/main" id="{1B39B5B9-90C9-66EF-1DA8-075E099EF1C4}"/>
                </a:ext>
              </a:extLst>
            </p:cNvPr>
            <p:cNvSpPr/>
            <p:nvPr/>
          </p:nvSpPr>
          <p:spPr>
            <a:xfrm flipH="1">
              <a:off x="1603083" y="2353786"/>
              <a:ext cx="15944" cy="15944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0" y="1"/>
                  </a:moveTo>
                  <a:lnTo>
                    <a:pt x="0" y="386"/>
                  </a:lnTo>
                  <a:lnTo>
                    <a:pt x="869" y="869"/>
                  </a:lnTo>
                  <a:lnTo>
                    <a:pt x="869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294;p46">
              <a:extLst>
                <a:ext uri="{FF2B5EF4-FFF2-40B4-BE49-F238E27FC236}">
                  <a16:creationId xmlns:a16="http://schemas.microsoft.com/office/drawing/2014/main" id="{8076B326-E3DF-BBB1-794D-5D7D2B161D57}"/>
                </a:ext>
              </a:extLst>
            </p:cNvPr>
            <p:cNvSpPr/>
            <p:nvPr/>
          </p:nvSpPr>
          <p:spPr>
            <a:xfrm flipH="1">
              <a:off x="1546426" y="2392738"/>
              <a:ext cx="5339" cy="31870"/>
            </a:xfrm>
            <a:custGeom>
              <a:avLst/>
              <a:gdLst/>
              <a:ahLst/>
              <a:cxnLst/>
              <a:rect l="l" t="t" r="r" b="b"/>
              <a:pathLst>
                <a:path w="291" h="1737" extrusionOk="0">
                  <a:moveTo>
                    <a:pt x="1" y="0"/>
                  </a:moveTo>
                  <a:lnTo>
                    <a:pt x="1" y="1640"/>
                  </a:lnTo>
                  <a:lnTo>
                    <a:pt x="290" y="1737"/>
                  </a:lnTo>
                  <a:lnTo>
                    <a:pt x="290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295;p46">
              <a:extLst>
                <a:ext uri="{FF2B5EF4-FFF2-40B4-BE49-F238E27FC236}">
                  <a16:creationId xmlns:a16="http://schemas.microsoft.com/office/drawing/2014/main" id="{73B47E0F-2DC6-A5D7-F11C-DA4BC5E50BE5}"/>
                </a:ext>
              </a:extLst>
            </p:cNvPr>
            <p:cNvSpPr/>
            <p:nvPr/>
          </p:nvSpPr>
          <p:spPr>
            <a:xfrm flipH="1">
              <a:off x="1541123" y="2413966"/>
              <a:ext cx="15944" cy="14183"/>
            </a:xfrm>
            <a:custGeom>
              <a:avLst/>
              <a:gdLst/>
              <a:ahLst/>
              <a:cxnLst/>
              <a:rect l="l" t="t" r="r" b="b"/>
              <a:pathLst>
                <a:path w="869" h="773" extrusionOk="0">
                  <a:moveTo>
                    <a:pt x="0" y="1"/>
                  </a:moveTo>
                  <a:lnTo>
                    <a:pt x="0" y="290"/>
                  </a:lnTo>
                  <a:lnTo>
                    <a:pt x="868" y="773"/>
                  </a:lnTo>
                  <a:lnTo>
                    <a:pt x="868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296;p46">
              <a:extLst>
                <a:ext uri="{FF2B5EF4-FFF2-40B4-BE49-F238E27FC236}">
                  <a16:creationId xmlns:a16="http://schemas.microsoft.com/office/drawing/2014/main" id="{5F28601A-496B-5AB6-4296-EA371F0C7B92}"/>
                </a:ext>
              </a:extLst>
            </p:cNvPr>
            <p:cNvSpPr/>
            <p:nvPr/>
          </p:nvSpPr>
          <p:spPr>
            <a:xfrm flipH="1">
              <a:off x="1532280" y="2390959"/>
              <a:ext cx="24787" cy="29007"/>
            </a:xfrm>
            <a:custGeom>
              <a:avLst/>
              <a:gdLst/>
              <a:ahLst/>
              <a:cxnLst/>
              <a:rect l="l" t="t" r="r" b="b"/>
              <a:pathLst>
                <a:path w="1351" h="1581" extrusionOk="0">
                  <a:moveTo>
                    <a:pt x="0" y="1"/>
                  </a:moveTo>
                  <a:lnTo>
                    <a:pt x="0" y="290"/>
                  </a:lnTo>
                  <a:lnTo>
                    <a:pt x="965" y="869"/>
                  </a:lnTo>
                  <a:cubicBezTo>
                    <a:pt x="1061" y="869"/>
                    <a:pt x="1061" y="965"/>
                    <a:pt x="1061" y="1062"/>
                  </a:cubicBezTo>
                  <a:cubicBezTo>
                    <a:pt x="1061" y="1130"/>
                    <a:pt x="1061" y="1198"/>
                    <a:pt x="1027" y="1198"/>
                  </a:cubicBezTo>
                  <a:cubicBezTo>
                    <a:pt x="1013" y="1198"/>
                    <a:pt x="993" y="1187"/>
                    <a:pt x="965" y="1158"/>
                  </a:cubicBezTo>
                  <a:lnTo>
                    <a:pt x="386" y="869"/>
                  </a:lnTo>
                  <a:lnTo>
                    <a:pt x="386" y="1158"/>
                  </a:lnTo>
                  <a:lnTo>
                    <a:pt x="965" y="1544"/>
                  </a:lnTo>
                  <a:cubicBezTo>
                    <a:pt x="1037" y="1568"/>
                    <a:pt x="1098" y="1580"/>
                    <a:pt x="1147" y="1580"/>
                  </a:cubicBezTo>
                  <a:cubicBezTo>
                    <a:pt x="1297" y="1580"/>
                    <a:pt x="1351" y="1472"/>
                    <a:pt x="1351" y="1255"/>
                  </a:cubicBezTo>
                  <a:cubicBezTo>
                    <a:pt x="1351" y="965"/>
                    <a:pt x="1254" y="676"/>
                    <a:pt x="965" y="48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97;p46">
              <a:extLst>
                <a:ext uri="{FF2B5EF4-FFF2-40B4-BE49-F238E27FC236}">
                  <a16:creationId xmlns:a16="http://schemas.microsoft.com/office/drawing/2014/main" id="{0D85B8EF-8C9B-9557-C677-B42E1CCA6B7C}"/>
                </a:ext>
              </a:extLst>
            </p:cNvPr>
            <p:cNvSpPr/>
            <p:nvPr/>
          </p:nvSpPr>
          <p:spPr>
            <a:xfrm flipH="1">
              <a:off x="1654419" y="2324742"/>
              <a:ext cx="24787" cy="32677"/>
            </a:xfrm>
            <a:custGeom>
              <a:avLst/>
              <a:gdLst/>
              <a:ahLst/>
              <a:cxnLst/>
              <a:rect l="l" t="t" r="r" b="b"/>
              <a:pathLst>
                <a:path w="1351" h="1781" extrusionOk="0">
                  <a:moveTo>
                    <a:pt x="341" y="0"/>
                  </a:moveTo>
                  <a:cubicBezTo>
                    <a:pt x="134" y="0"/>
                    <a:pt x="0" y="195"/>
                    <a:pt x="0" y="522"/>
                  </a:cubicBezTo>
                  <a:cubicBezTo>
                    <a:pt x="0" y="908"/>
                    <a:pt x="290" y="1487"/>
                    <a:pt x="676" y="1680"/>
                  </a:cubicBezTo>
                  <a:cubicBezTo>
                    <a:pt x="778" y="1748"/>
                    <a:pt x="881" y="1780"/>
                    <a:pt x="975" y="1780"/>
                  </a:cubicBezTo>
                  <a:cubicBezTo>
                    <a:pt x="1146" y="1780"/>
                    <a:pt x="1289" y="1674"/>
                    <a:pt x="1351" y="1487"/>
                  </a:cubicBezTo>
                  <a:lnTo>
                    <a:pt x="1061" y="1294"/>
                  </a:lnTo>
                  <a:cubicBezTo>
                    <a:pt x="1061" y="1413"/>
                    <a:pt x="988" y="1496"/>
                    <a:pt x="886" y="1496"/>
                  </a:cubicBezTo>
                  <a:cubicBezTo>
                    <a:pt x="823" y="1496"/>
                    <a:pt x="749" y="1464"/>
                    <a:pt x="676" y="1391"/>
                  </a:cubicBezTo>
                  <a:cubicBezTo>
                    <a:pt x="386" y="1294"/>
                    <a:pt x="193" y="908"/>
                    <a:pt x="193" y="619"/>
                  </a:cubicBezTo>
                  <a:cubicBezTo>
                    <a:pt x="193" y="432"/>
                    <a:pt x="274" y="325"/>
                    <a:pt x="409" y="325"/>
                  </a:cubicBezTo>
                  <a:cubicBezTo>
                    <a:pt x="483" y="325"/>
                    <a:pt x="573" y="357"/>
                    <a:pt x="676" y="426"/>
                  </a:cubicBezTo>
                  <a:cubicBezTo>
                    <a:pt x="869" y="522"/>
                    <a:pt x="1061" y="812"/>
                    <a:pt x="1061" y="1005"/>
                  </a:cubicBezTo>
                  <a:lnTo>
                    <a:pt x="1351" y="1198"/>
                  </a:lnTo>
                  <a:cubicBezTo>
                    <a:pt x="1254" y="812"/>
                    <a:pt x="965" y="329"/>
                    <a:pt x="676" y="136"/>
                  </a:cubicBezTo>
                  <a:cubicBezTo>
                    <a:pt x="552" y="44"/>
                    <a:pt x="438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98;p46">
              <a:extLst>
                <a:ext uri="{FF2B5EF4-FFF2-40B4-BE49-F238E27FC236}">
                  <a16:creationId xmlns:a16="http://schemas.microsoft.com/office/drawing/2014/main" id="{8D3472EF-C3EC-2058-FA47-96132D735C18}"/>
                </a:ext>
              </a:extLst>
            </p:cNvPr>
            <p:cNvSpPr/>
            <p:nvPr/>
          </p:nvSpPr>
          <p:spPr>
            <a:xfrm flipH="1">
              <a:off x="1654419" y="2330779"/>
              <a:ext cx="5321" cy="14183"/>
            </a:xfrm>
            <a:custGeom>
              <a:avLst/>
              <a:gdLst/>
              <a:ahLst/>
              <a:cxnLst/>
              <a:rect l="l" t="t" r="r" b="b"/>
              <a:pathLst>
                <a:path w="290" h="773" extrusionOk="0">
                  <a:moveTo>
                    <a:pt x="0" y="0"/>
                  </a:moveTo>
                  <a:lnTo>
                    <a:pt x="0" y="676"/>
                  </a:lnTo>
                  <a:lnTo>
                    <a:pt x="290" y="772"/>
                  </a:lnTo>
                  <a:lnTo>
                    <a:pt x="290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99;p46">
              <a:extLst>
                <a:ext uri="{FF2B5EF4-FFF2-40B4-BE49-F238E27FC236}">
                  <a16:creationId xmlns:a16="http://schemas.microsoft.com/office/drawing/2014/main" id="{33FBED53-F307-7BF8-7B6B-F66D46B2D698}"/>
                </a:ext>
              </a:extLst>
            </p:cNvPr>
            <p:cNvSpPr/>
            <p:nvPr/>
          </p:nvSpPr>
          <p:spPr>
            <a:xfrm flipH="1">
              <a:off x="1521656" y="2252894"/>
              <a:ext cx="354033" cy="212427"/>
            </a:xfrm>
            <a:custGeom>
              <a:avLst/>
              <a:gdLst/>
              <a:ahLst/>
              <a:cxnLst/>
              <a:rect l="l" t="t" r="r" b="b"/>
              <a:pathLst>
                <a:path w="19296" h="11578" extrusionOk="0">
                  <a:moveTo>
                    <a:pt x="0" y="0"/>
                  </a:moveTo>
                  <a:lnTo>
                    <a:pt x="0" y="483"/>
                  </a:lnTo>
                  <a:lnTo>
                    <a:pt x="19296" y="11578"/>
                  </a:lnTo>
                  <a:lnTo>
                    <a:pt x="19296" y="11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00;p46">
              <a:extLst>
                <a:ext uri="{FF2B5EF4-FFF2-40B4-BE49-F238E27FC236}">
                  <a16:creationId xmlns:a16="http://schemas.microsoft.com/office/drawing/2014/main" id="{91974822-26EC-884F-9DF1-DA368073AADD}"/>
                </a:ext>
              </a:extLst>
            </p:cNvPr>
            <p:cNvSpPr/>
            <p:nvPr/>
          </p:nvSpPr>
          <p:spPr>
            <a:xfrm flipH="1">
              <a:off x="1751771" y="2198016"/>
              <a:ext cx="7100" cy="21265"/>
            </a:xfrm>
            <a:custGeom>
              <a:avLst/>
              <a:gdLst/>
              <a:ahLst/>
              <a:cxnLst/>
              <a:rect l="l" t="t" r="r" b="b"/>
              <a:pathLst>
                <a:path w="387" h="1159" extrusionOk="0">
                  <a:moveTo>
                    <a:pt x="1" y="0"/>
                  </a:moveTo>
                  <a:lnTo>
                    <a:pt x="1" y="965"/>
                  </a:lnTo>
                  <a:lnTo>
                    <a:pt x="387" y="1158"/>
                  </a:lnTo>
                  <a:lnTo>
                    <a:pt x="387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01;p46">
              <a:extLst>
                <a:ext uri="{FF2B5EF4-FFF2-40B4-BE49-F238E27FC236}">
                  <a16:creationId xmlns:a16="http://schemas.microsoft.com/office/drawing/2014/main" id="{B61DD446-41B4-6491-6C53-8470DDF0D803}"/>
                </a:ext>
              </a:extLst>
            </p:cNvPr>
            <p:cNvSpPr/>
            <p:nvPr/>
          </p:nvSpPr>
          <p:spPr>
            <a:xfrm flipH="1">
              <a:off x="1773017" y="2185632"/>
              <a:ext cx="7100" cy="46034"/>
            </a:xfrm>
            <a:custGeom>
              <a:avLst/>
              <a:gdLst/>
              <a:ahLst/>
              <a:cxnLst/>
              <a:rect l="l" t="t" r="r" b="b"/>
              <a:pathLst>
                <a:path w="387" h="2509" extrusionOk="0">
                  <a:moveTo>
                    <a:pt x="1" y="0"/>
                  </a:moveTo>
                  <a:lnTo>
                    <a:pt x="1" y="2219"/>
                  </a:lnTo>
                  <a:lnTo>
                    <a:pt x="387" y="2509"/>
                  </a:lnTo>
                  <a:lnTo>
                    <a:pt x="387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02;p46">
              <a:extLst>
                <a:ext uri="{FF2B5EF4-FFF2-40B4-BE49-F238E27FC236}">
                  <a16:creationId xmlns:a16="http://schemas.microsoft.com/office/drawing/2014/main" id="{E6A1C6AF-77EE-A538-D577-34226E7ED6B3}"/>
                </a:ext>
              </a:extLst>
            </p:cNvPr>
            <p:cNvSpPr/>
            <p:nvPr/>
          </p:nvSpPr>
          <p:spPr>
            <a:xfrm flipH="1">
              <a:off x="1751771" y="2222804"/>
              <a:ext cx="7100" cy="21246"/>
            </a:xfrm>
            <a:custGeom>
              <a:avLst/>
              <a:gdLst/>
              <a:ahLst/>
              <a:cxnLst/>
              <a:rect l="l" t="t" r="r" b="b"/>
              <a:pathLst>
                <a:path w="387" h="1158" extrusionOk="0">
                  <a:moveTo>
                    <a:pt x="1" y="0"/>
                  </a:moveTo>
                  <a:lnTo>
                    <a:pt x="1" y="965"/>
                  </a:lnTo>
                  <a:lnTo>
                    <a:pt x="387" y="1158"/>
                  </a:lnTo>
                  <a:lnTo>
                    <a:pt x="387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03;p46">
              <a:extLst>
                <a:ext uri="{FF2B5EF4-FFF2-40B4-BE49-F238E27FC236}">
                  <a16:creationId xmlns:a16="http://schemas.microsoft.com/office/drawing/2014/main" id="{CC626132-C1FB-71E0-1794-A5E1A22FAD9F}"/>
                </a:ext>
              </a:extLst>
            </p:cNvPr>
            <p:cNvSpPr/>
            <p:nvPr/>
          </p:nvSpPr>
          <p:spPr>
            <a:xfrm flipH="1">
              <a:off x="1751771" y="2215722"/>
              <a:ext cx="35411" cy="28329"/>
            </a:xfrm>
            <a:custGeom>
              <a:avLst/>
              <a:gdLst/>
              <a:ahLst/>
              <a:cxnLst/>
              <a:rect l="l" t="t" r="r" b="b"/>
              <a:pathLst>
                <a:path w="1930" h="1544" extrusionOk="0">
                  <a:moveTo>
                    <a:pt x="0" y="0"/>
                  </a:moveTo>
                  <a:lnTo>
                    <a:pt x="0" y="386"/>
                  </a:lnTo>
                  <a:lnTo>
                    <a:pt x="1930" y="1544"/>
                  </a:lnTo>
                  <a:lnTo>
                    <a:pt x="1930" y="1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04;p46">
              <a:extLst>
                <a:ext uri="{FF2B5EF4-FFF2-40B4-BE49-F238E27FC236}">
                  <a16:creationId xmlns:a16="http://schemas.microsoft.com/office/drawing/2014/main" id="{EE4FB71F-DAEB-950C-6C6A-8AD5674AF271}"/>
                </a:ext>
              </a:extLst>
            </p:cNvPr>
            <p:cNvSpPr/>
            <p:nvPr/>
          </p:nvSpPr>
          <p:spPr>
            <a:xfrm flipH="1">
              <a:off x="1751771" y="2182091"/>
              <a:ext cx="35411" cy="30108"/>
            </a:xfrm>
            <a:custGeom>
              <a:avLst/>
              <a:gdLst/>
              <a:ahLst/>
              <a:cxnLst/>
              <a:rect l="l" t="t" r="r" b="b"/>
              <a:pathLst>
                <a:path w="1930" h="1641" extrusionOk="0">
                  <a:moveTo>
                    <a:pt x="0" y="0"/>
                  </a:moveTo>
                  <a:lnTo>
                    <a:pt x="0" y="483"/>
                  </a:lnTo>
                  <a:lnTo>
                    <a:pt x="1930" y="1640"/>
                  </a:lnTo>
                  <a:lnTo>
                    <a:pt x="1930" y="1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05;p46">
              <a:extLst>
                <a:ext uri="{FF2B5EF4-FFF2-40B4-BE49-F238E27FC236}">
                  <a16:creationId xmlns:a16="http://schemas.microsoft.com/office/drawing/2014/main" id="{88DAE719-CCF0-D6BA-3E35-265D2E2BBBB8}"/>
                </a:ext>
              </a:extLst>
            </p:cNvPr>
            <p:cNvSpPr/>
            <p:nvPr/>
          </p:nvSpPr>
          <p:spPr>
            <a:xfrm flipH="1">
              <a:off x="1764155" y="2203319"/>
              <a:ext cx="14183" cy="17724"/>
            </a:xfrm>
            <a:custGeom>
              <a:avLst/>
              <a:gdLst/>
              <a:ahLst/>
              <a:cxnLst/>
              <a:rect l="l" t="t" r="r" b="b"/>
              <a:pathLst>
                <a:path w="773" h="966" extrusionOk="0">
                  <a:moveTo>
                    <a:pt x="0" y="1"/>
                  </a:moveTo>
                  <a:lnTo>
                    <a:pt x="0" y="483"/>
                  </a:lnTo>
                  <a:lnTo>
                    <a:pt x="772" y="966"/>
                  </a:lnTo>
                  <a:lnTo>
                    <a:pt x="772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06;p46">
              <a:extLst>
                <a:ext uri="{FF2B5EF4-FFF2-40B4-BE49-F238E27FC236}">
                  <a16:creationId xmlns:a16="http://schemas.microsoft.com/office/drawing/2014/main" id="{EA9BD3F0-7410-CBC2-F450-B35A3065D86C}"/>
                </a:ext>
              </a:extLst>
            </p:cNvPr>
            <p:cNvSpPr/>
            <p:nvPr/>
          </p:nvSpPr>
          <p:spPr>
            <a:xfrm flipH="1">
              <a:off x="1551746" y="2313073"/>
              <a:ext cx="7100" cy="46034"/>
            </a:xfrm>
            <a:custGeom>
              <a:avLst/>
              <a:gdLst/>
              <a:ahLst/>
              <a:cxnLst/>
              <a:rect l="l" t="t" r="r" b="b"/>
              <a:pathLst>
                <a:path w="387" h="2509" extrusionOk="0">
                  <a:moveTo>
                    <a:pt x="1" y="1"/>
                  </a:moveTo>
                  <a:lnTo>
                    <a:pt x="1" y="2316"/>
                  </a:lnTo>
                  <a:lnTo>
                    <a:pt x="387" y="2509"/>
                  </a:lnTo>
                  <a:lnTo>
                    <a:pt x="387" y="2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07;p46">
              <a:extLst>
                <a:ext uri="{FF2B5EF4-FFF2-40B4-BE49-F238E27FC236}">
                  <a16:creationId xmlns:a16="http://schemas.microsoft.com/office/drawing/2014/main" id="{6AC89CD6-ECE8-B6C9-3369-80D8177AA988}"/>
                </a:ext>
              </a:extLst>
            </p:cNvPr>
            <p:cNvSpPr/>
            <p:nvPr/>
          </p:nvSpPr>
          <p:spPr>
            <a:xfrm flipH="1">
              <a:off x="1530500" y="2309532"/>
              <a:ext cx="35429" cy="55208"/>
            </a:xfrm>
            <a:custGeom>
              <a:avLst/>
              <a:gdLst/>
              <a:ahLst/>
              <a:cxnLst/>
              <a:rect l="l" t="t" r="r" b="b"/>
              <a:pathLst>
                <a:path w="1931" h="3009" extrusionOk="0">
                  <a:moveTo>
                    <a:pt x="1" y="1"/>
                  </a:moveTo>
                  <a:lnTo>
                    <a:pt x="1" y="483"/>
                  </a:lnTo>
                  <a:lnTo>
                    <a:pt x="966" y="1062"/>
                  </a:lnTo>
                  <a:cubicBezTo>
                    <a:pt x="1255" y="1255"/>
                    <a:pt x="1544" y="1641"/>
                    <a:pt x="1544" y="2027"/>
                  </a:cubicBezTo>
                  <a:cubicBezTo>
                    <a:pt x="1544" y="2309"/>
                    <a:pt x="1389" y="2488"/>
                    <a:pt x="1193" y="2488"/>
                  </a:cubicBezTo>
                  <a:cubicBezTo>
                    <a:pt x="1121" y="2488"/>
                    <a:pt x="1043" y="2464"/>
                    <a:pt x="966" y="2413"/>
                  </a:cubicBezTo>
                  <a:lnTo>
                    <a:pt x="1" y="1834"/>
                  </a:lnTo>
                  <a:lnTo>
                    <a:pt x="1" y="2316"/>
                  </a:lnTo>
                  <a:lnTo>
                    <a:pt x="966" y="2895"/>
                  </a:lnTo>
                  <a:cubicBezTo>
                    <a:pt x="1121" y="2972"/>
                    <a:pt x="1262" y="3008"/>
                    <a:pt x="1386" y="3008"/>
                  </a:cubicBezTo>
                  <a:cubicBezTo>
                    <a:pt x="1724" y="3008"/>
                    <a:pt x="1930" y="2740"/>
                    <a:pt x="1930" y="2316"/>
                  </a:cubicBezTo>
                  <a:cubicBezTo>
                    <a:pt x="1930" y="1641"/>
                    <a:pt x="1544" y="869"/>
                    <a:pt x="966" y="5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08;p46">
              <a:extLst>
                <a:ext uri="{FF2B5EF4-FFF2-40B4-BE49-F238E27FC236}">
                  <a16:creationId xmlns:a16="http://schemas.microsoft.com/office/drawing/2014/main" id="{7EABBB1C-C748-57CE-8ACA-678A00C34633}"/>
                </a:ext>
              </a:extLst>
            </p:cNvPr>
            <p:cNvSpPr/>
            <p:nvPr/>
          </p:nvSpPr>
          <p:spPr>
            <a:xfrm flipH="1">
              <a:off x="1603083" y="2282983"/>
              <a:ext cx="8862" cy="21265"/>
            </a:xfrm>
            <a:custGeom>
              <a:avLst/>
              <a:gdLst/>
              <a:ahLst/>
              <a:cxnLst/>
              <a:rect l="l" t="t" r="r" b="b"/>
              <a:pathLst>
                <a:path w="483" h="1159" extrusionOk="0">
                  <a:moveTo>
                    <a:pt x="0" y="0"/>
                  </a:moveTo>
                  <a:lnTo>
                    <a:pt x="0" y="965"/>
                  </a:lnTo>
                  <a:lnTo>
                    <a:pt x="483" y="1158"/>
                  </a:lnTo>
                  <a:lnTo>
                    <a:pt x="483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09;p46">
              <a:extLst>
                <a:ext uri="{FF2B5EF4-FFF2-40B4-BE49-F238E27FC236}">
                  <a16:creationId xmlns:a16="http://schemas.microsoft.com/office/drawing/2014/main" id="{4352DD13-FBD8-FAED-A66D-55ADF2FFDABC}"/>
                </a:ext>
              </a:extLst>
            </p:cNvPr>
            <p:cNvSpPr/>
            <p:nvPr/>
          </p:nvSpPr>
          <p:spPr>
            <a:xfrm flipH="1">
              <a:off x="1624311" y="2270599"/>
              <a:ext cx="8880" cy="46034"/>
            </a:xfrm>
            <a:custGeom>
              <a:avLst/>
              <a:gdLst/>
              <a:ahLst/>
              <a:cxnLst/>
              <a:rect l="l" t="t" r="r" b="b"/>
              <a:pathLst>
                <a:path w="484" h="2509" extrusionOk="0">
                  <a:moveTo>
                    <a:pt x="1" y="0"/>
                  </a:moveTo>
                  <a:lnTo>
                    <a:pt x="1" y="2316"/>
                  </a:lnTo>
                  <a:lnTo>
                    <a:pt x="483" y="2509"/>
                  </a:lnTo>
                  <a:lnTo>
                    <a:pt x="483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10;p46">
              <a:extLst>
                <a:ext uri="{FF2B5EF4-FFF2-40B4-BE49-F238E27FC236}">
                  <a16:creationId xmlns:a16="http://schemas.microsoft.com/office/drawing/2014/main" id="{8C75FB0D-10B1-3A81-581A-8C8096DFA023}"/>
                </a:ext>
              </a:extLst>
            </p:cNvPr>
            <p:cNvSpPr/>
            <p:nvPr/>
          </p:nvSpPr>
          <p:spPr>
            <a:xfrm flipH="1">
              <a:off x="1617247" y="2300689"/>
              <a:ext cx="23026" cy="21246"/>
            </a:xfrm>
            <a:custGeom>
              <a:avLst/>
              <a:gdLst/>
              <a:ahLst/>
              <a:cxnLst/>
              <a:rect l="l" t="t" r="r" b="b"/>
              <a:pathLst>
                <a:path w="1255" h="1158" extrusionOk="0">
                  <a:moveTo>
                    <a:pt x="1" y="0"/>
                  </a:moveTo>
                  <a:lnTo>
                    <a:pt x="1" y="483"/>
                  </a:lnTo>
                  <a:lnTo>
                    <a:pt x="1255" y="1158"/>
                  </a:lnTo>
                  <a:lnTo>
                    <a:pt x="1255" y="6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11;p46">
              <a:extLst>
                <a:ext uri="{FF2B5EF4-FFF2-40B4-BE49-F238E27FC236}">
                  <a16:creationId xmlns:a16="http://schemas.microsoft.com/office/drawing/2014/main" id="{53F6B69E-E001-1F93-8A34-3B7F6E85F9D6}"/>
                </a:ext>
              </a:extLst>
            </p:cNvPr>
            <p:cNvSpPr/>
            <p:nvPr/>
          </p:nvSpPr>
          <p:spPr>
            <a:xfrm flipH="1">
              <a:off x="1603083" y="2267058"/>
              <a:ext cx="37190" cy="30108"/>
            </a:xfrm>
            <a:custGeom>
              <a:avLst/>
              <a:gdLst/>
              <a:ahLst/>
              <a:cxnLst/>
              <a:rect l="l" t="t" r="r" b="b"/>
              <a:pathLst>
                <a:path w="2027" h="1641" extrusionOk="0">
                  <a:moveTo>
                    <a:pt x="1" y="0"/>
                  </a:moveTo>
                  <a:lnTo>
                    <a:pt x="1" y="483"/>
                  </a:lnTo>
                  <a:lnTo>
                    <a:pt x="2027" y="1640"/>
                  </a:lnTo>
                  <a:lnTo>
                    <a:pt x="2027" y="1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12;p46">
              <a:extLst>
                <a:ext uri="{FF2B5EF4-FFF2-40B4-BE49-F238E27FC236}">
                  <a16:creationId xmlns:a16="http://schemas.microsoft.com/office/drawing/2014/main" id="{369AD001-0045-2111-E9E1-4AC08C696D26}"/>
                </a:ext>
              </a:extLst>
            </p:cNvPr>
            <p:cNvSpPr/>
            <p:nvPr/>
          </p:nvSpPr>
          <p:spPr>
            <a:xfrm flipH="1">
              <a:off x="1615467" y="2290066"/>
              <a:ext cx="14183" cy="15944"/>
            </a:xfrm>
            <a:custGeom>
              <a:avLst/>
              <a:gdLst/>
              <a:ahLst/>
              <a:cxnLst/>
              <a:rect l="l" t="t" r="r" b="b"/>
              <a:pathLst>
                <a:path w="773" h="869" extrusionOk="0">
                  <a:moveTo>
                    <a:pt x="1" y="0"/>
                  </a:moveTo>
                  <a:lnTo>
                    <a:pt x="1" y="483"/>
                  </a:lnTo>
                  <a:lnTo>
                    <a:pt x="772" y="869"/>
                  </a:lnTo>
                  <a:lnTo>
                    <a:pt x="772" y="3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13;p46">
              <a:extLst>
                <a:ext uri="{FF2B5EF4-FFF2-40B4-BE49-F238E27FC236}">
                  <a16:creationId xmlns:a16="http://schemas.microsoft.com/office/drawing/2014/main" id="{CA9981A6-67E7-37CB-435B-900BE6C50669}"/>
                </a:ext>
              </a:extLst>
            </p:cNvPr>
            <p:cNvSpPr/>
            <p:nvPr/>
          </p:nvSpPr>
          <p:spPr>
            <a:xfrm flipH="1">
              <a:off x="1847361" y="2141377"/>
              <a:ext cx="10642" cy="46034"/>
            </a:xfrm>
            <a:custGeom>
              <a:avLst/>
              <a:gdLst/>
              <a:ahLst/>
              <a:cxnLst/>
              <a:rect l="l" t="t" r="r" b="b"/>
              <a:pathLst>
                <a:path w="580" h="2509" extrusionOk="0">
                  <a:moveTo>
                    <a:pt x="1" y="0"/>
                  </a:moveTo>
                  <a:lnTo>
                    <a:pt x="1" y="2219"/>
                  </a:lnTo>
                  <a:lnTo>
                    <a:pt x="580" y="2509"/>
                  </a:lnTo>
                  <a:lnTo>
                    <a:pt x="580" y="2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14;p46">
              <a:extLst>
                <a:ext uri="{FF2B5EF4-FFF2-40B4-BE49-F238E27FC236}">
                  <a16:creationId xmlns:a16="http://schemas.microsoft.com/office/drawing/2014/main" id="{F2C55BF0-7126-BA33-0800-0F83CF5C1B03}"/>
                </a:ext>
              </a:extLst>
            </p:cNvPr>
            <p:cNvSpPr/>
            <p:nvPr/>
          </p:nvSpPr>
          <p:spPr>
            <a:xfrm flipH="1">
              <a:off x="1838499" y="2169688"/>
              <a:ext cx="28347" cy="24806"/>
            </a:xfrm>
            <a:custGeom>
              <a:avLst/>
              <a:gdLst/>
              <a:ahLst/>
              <a:cxnLst/>
              <a:rect l="l" t="t" r="r" b="b"/>
              <a:pathLst>
                <a:path w="1545" h="1352" extrusionOk="0">
                  <a:moveTo>
                    <a:pt x="1" y="1"/>
                  </a:moveTo>
                  <a:lnTo>
                    <a:pt x="1" y="483"/>
                  </a:lnTo>
                  <a:lnTo>
                    <a:pt x="1544" y="1352"/>
                  </a:lnTo>
                  <a:lnTo>
                    <a:pt x="1544" y="8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15;p46">
              <a:extLst>
                <a:ext uri="{FF2B5EF4-FFF2-40B4-BE49-F238E27FC236}">
                  <a16:creationId xmlns:a16="http://schemas.microsoft.com/office/drawing/2014/main" id="{A5F08C5C-466D-38EA-5E8B-C04E87356753}"/>
                </a:ext>
              </a:extLst>
            </p:cNvPr>
            <p:cNvSpPr/>
            <p:nvPr/>
          </p:nvSpPr>
          <p:spPr>
            <a:xfrm flipH="1">
              <a:off x="1819033" y="2136057"/>
              <a:ext cx="47814" cy="46896"/>
            </a:xfrm>
            <a:custGeom>
              <a:avLst/>
              <a:gdLst/>
              <a:ahLst/>
              <a:cxnLst/>
              <a:rect l="l" t="t" r="r" b="b"/>
              <a:pathLst>
                <a:path w="2606" h="2556" extrusionOk="0">
                  <a:moveTo>
                    <a:pt x="1" y="1"/>
                  </a:moveTo>
                  <a:lnTo>
                    <a:pt x="1" y="483"/>
                  </a:lnTo>
                  <a:lnTo>
                    <a:pt x="1737" y="1448"/>
                  </a:lnTo>
                  <a:cubicBezTo>
                    <a:pt x="1930" y="1544"/>
                    <a:pt x="2027" y="1737"/>
                    <a:pt x="2027" y="1834"/>
                  </a:cubicBezTo>
                  <a:cubicBezTo>
                    <a:pt x="2027" y="1902"/>
                    <a:pt x="1978" y="1970"/>
                    <a:pt x="1882" y="1970"/>
                  </a:cubicBezTo>
                  <a:cubicBezTo>
                    <a:pt x="1842" y="1970"/>
                    <a:pt x="1794" y="1959"/>
                    <a:pt x="1737" y="1930"/>
                  </a:cubicBezTo>
                  <a:lnTo>
                    <a:pt x="676" y="1255"/>
                  </a:lnTo>
                  <a:lnTo>
                    <a:pt x="676" y="1737"/>
                  </a:lnTo>
                  <a:lnTo>
                    <a:pt x="1737" y="2413"/>
                  </a:lnTo>
                  <a:cubicBezTo>
                    <a:pt x="1905" y="2514"/>
                    <a:pt x="2062" y="2556"/>
                    <a:pt x="2194" y="2556"/>
                  </a:cubicBezTo>
                  <a:cubicBezTo>
                    <a:pt x="2442" y="2556"/>
                    <a:pt x="2605" y="2408"/>
                    <a:pt x="2605" y="2220"/>
                  </a:cubicBezTo>
                  <a:lnTo>
                    <a:pt x="2605" y="2123"/>
                  </a:lnTo>
                  <a:cubicBezTo>
                    <a:pt x="2605" y="1737"/>
                    <a:pt x="2220" y="1255"/>
                    <a:pt x="1737" y="106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16;p46">
              <a:extLst>
                <a:ext uri="{FF2B5EF4-FFF2-40B4-BE49-F238E27FC236}">
                  <a16:creationId xmlns:a16="http://schemas.microsoft.com/office/drawing/2014/main" id="{AC9FFB87-9D66-C707-4B6A-2FB8A3AAFEAC}"/>
                </a:ext>
              </a:extLst>
            </p:cNvPr>
            <p:cNvSpPr/>
            <p:nvPr/>
          </p:nvSpPr>
          <p:spPr>
            <a:xfrm flipH="1">
              <a:off x="1677427" y="2232803"/>
              <a:ext cx="35411" cy="46107"/>
            </a:xfrm>
            <a:custGeom>
              <a:avLst/>
              <a:gdLst/>
              <a:ahLst/>
              <a:cxnLst/>
              <a:rect l="l" t="t" r="r" b="b"/>
              <a:pathLst>
                <a:path w="1930" h="2513" extrusionOk="0">
                  <a:moveTo>
                    <a:pt x="501" y="0"/>
                  </a:moveTo>
                  <a:cubicBezTo>
                    <a:pt x="189" y="0"/>
                    <a:pt x="0" y="237"/>
                    <a:pt x="0" y="709"/>
                  </a:cubicBezTo>
                  <a:cubicBezTo>
                    <a:pt x="0" y="1288"/>
                    <a:pt x="386" y="2060"/>
                    <a:pt x="965" y="2350"/>
                  </a:cubicBezTo>
                  <a:cubicBezTo>
                    <a:pt x="1146" y="2458"/>
                    <a:pt x="1313" y="2512"/>
                    <a:pt x="1457" y="2512"/>
                  </a:cubicBezTo>
                  <a:cubicBezTo>
                    <a:pt x="1696" y="2512"/>
                    <a:pt x="1869" y="2362"/>
                    <a:pt x="1930" y="2060"/>
                  </a:cubicBezTo>
                  <a:lnTo>
                    <a:pt x="1544" y="1867"/>
                  </a:lnTo>
                  <a:cubicBezTo>
                    <a:pt x="1484" y="1986"/>
                    <a:pt x="1388" y="2069"/>
                    <a:pt x="1254" y="2069"/>
                  </a:cubicBezTo>
                  <a:cubicBezTo>
                    <a:pt x="1172" y="2069"/>
                    <a:pt x="1075" y="2037"/>
                    <a:pt x="965" y="1964"/>
                  </a:cubicBezTo>
                  <a:cubicBezTo>
                    <a:pt x="579" y="1771"/>
                    <a:pt x="290" y="1288"/>
                    <a:pt x="290" y="902"/>
                  </a:cubicBezTo>
                  <a:cubicBezTo>
                    <a:pt x="290" y="620"/>
                    <a:pt x="445" y="441"/>
                    <a:pt x="679" y="441"/>
                  </a:cubicBezTo>
                  <a:cubicBezTo>
                    <a:pt x="765" y="441"/>
                    <a:pt x="862" y="465"/>
                    <a:pt x="965" y="516"/>
                  </a:cubicBezTo>
                  <a:cubicBezTo>
                    <a:pt x="1254" y="709"/>
                    <a:pt x="1544" y="1095"/>
                    <a:pt x="1544" y="1481"/>
                  </a:cubicBezTo>
                  <a:lnTo>
                    <a:pt x="1930" y="1674"/>
                  </a:lnTo>
                  <a:cubicBezTo>
                    <a:pt x="1833" y="1095"/>
                    <a:pt x="1447" y="420"/>
                    <a:pt x="965" y="131"/>
                  </a:cubicBezTo>
                  <a:cubicBezTo>
                    <a:pt x="791" y="44"/>
                    <a:pt x="635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17;p46">
              <a:extLst>
                <a:ext uri="{FF2B5EF4-FFF2-40B4-BE49-F238E27FC236}">
                  <a16:creationId xmlns:a16="http://schemas.microsoft.com/office/drawing/2014/main" id="{343087EF-B41F-9C20-2E9F-EF44147EEFBF}"/>
                </a:ext>
              </a:extLst>
            </p:cNvPr>
            <p:cNvSpPr/>
            <p:nvPr/>
          </p:nvSpPr>
          <p:spPr>
            <a:xfrm flipH="1">
              <a:off x="1677427" y="2240491"/>
              <a:ext cx="7100" cy="21265"/>
            </a:xfrm>
            <a:custGeom>
              <a:avLst/>
              <a:gdLst/>
              <a:ahLst/>
              <a:cxnLst/>
              <a:rect l="l" t="t" r="r" b="b"/>
              <a:pathLst>
                <a:path w="387" h="1159" extrusionOk="0">
                  <a:moveTo>
                    <a:pt x="1" y="1"/>
                  </a:moveTo>
                  <a:lnTo>
                    <a:pt x="1" y="966"/>
                  </a:lnTo>
                  <a:lnTo>
                    <a:pt x="387" y="1159"/>
                  </a:lnTo>
                  <a:lnTo>
                    <a:pt x="387" y="2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18;p46">
              <a:extLst>
                <a:ext uri="{FF2B5EF4-FFF2-40B4-BE49-F238E27FC236}">
                  <a16:creationId xmlns:a16="http://schemas.microsoft.com/office/drawing/2014/main" id="{E7F52E2B-0652-EE02-A05B-4EC30206E596}"/>
                </a:ext>
              </a:extLst>
            </p:cNvPr>
            <p:cNvSpPr/>
            <p:nvPr/>
          </p:nvSpPr>
          <p:spPr>
            <a:xfrm flipH="1">
              <a:off x="1226042" y="2314633"/>
              <a:ext cx="200043" cy="129442"/>
            </a:xfrm>
            <a:custGeom>
              <a:avLst/>
              <a:gdLst/>
              <a:ahLst/>
              <a:cxnLst/>
              <a:rect l="l" t="t" r="r" b="b"/>
              <a:pathLst>
                <a:path w="10903" h="7055" extrusionOk="0">
                  <a:moveTo>
                    <a:pt x="2649" y="0"/>
                  </a:moveTo>
                  <a:cubicBezTo>
                    <a:pt x="2555" y="0"/>
                    <a:pt x="2509" y="12"/>
                    <a:pt x="2509" y="12"/>
                  </a:cubicBezTo>
                  <a:cubicBezTo>
                    <a:pt x="1" y="205"/>
                    <a:pt x="194" y="4354"/>
                    <a:pt x="965" y="5704"/>
                  </a:cubicBezTo>
                  <a:cubicBezTo>
                    <a:pt x="1737" y="6958"/>
                    <a:pt x="7719" y="7055"/>
                    <a:pt x="7719" y="7055"/>
                  </a:cubicBezTo>
                  <a:cubicBezTo>
                    <a:pt x="7719" y="7055"/>
                    <a:pt x="10903" y="6669"/>
                    <a:pt x="6079" y="2038"/>
                  </a:cubicBezTo>
                  <a:cubicBezTo>
                    <a:pt x="4149" y="186"/>
                    <a:pt x="3022" y="0"/>
                    <a:pt x="264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19;p46">
              <a:extLst>
                <a:ext uri="{FF2B5EF4-FFF2-40B4-BE49-F238E27FC236}">
                  <a16:creationId xmlns:a16="http://schemas.microsoft.com/office/drawing/2014/main" id="{92E89BFD-C7EA-ECD0-0ABE-55F56EE60C39}"/>
                </a:ext>
              </a:extLst>
            </p:cNvPr>
            <p:cNvSpPr/>
            <p:nvPr/>
          </p:nvSpPr>
          <p:spPr>
            <a:xfrm flipH="1">
              <a:off x="1351722" y="2346906"/>
              <a:ext cx="83206" cy="63427"/>
            </a:xfrm>
            <a:custGeom>
              <a:avLst/>
              <a:gdLst/>
              <a:ahLst/>
              <a:cxnLst/>
              <a:rect l="l" t="t" r="r" b="b"/>
              <a:pathLst>
                <a:path w="4535" h="3457" extrusionOk="0">
                  <a:moveTo>
                    <a:pt x="536" y="0"/>
                  </a:moveTo>
                  <a:cubicBezTo>
                    <a:pt x="67" y="0"/>
                    <a:pt x="0" y="1340"/>
                    <a:pt x="0" y="1340"/>
                  </a:cubicBezTo>
                  <a:cubicBezTo>
                    <a:pt x="941" y="2860"/>
                    <a:pt x="2261" y="3457"/>
                    <a:pt x="3148" y="3457"/>
                  </a:cubicBezTo>
                  <a:cubicBezTo>
                    <a:pt x="3443" y="3457"/>
                    <a:pt x="3690" y="3390"/>
                    <a:pt x="3859" y="3270"/>
                  </a:cubicBezTo>
                  <a:cubicBezTo>
                    <a:pt x="4535" y="2884"/>
                    <a:pt x="1640" y="858"/>
                    <a:pt x="868" y="183"/>
                  </a:cubicBezTo>
                  <a:cubicBezTo>
                    <a:pt x="740" y="54"/>
                    <a:pt x="630" y="0"/>
                    <a:pt x="536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20;p46">
              <a:extLst>
                <a:ext uri="{FF2B5EF4-FFF2-40B4-BE49-F238E27FC236}">
                  <a16:creationId xmlns:a16="http://schemas.microsoft.com/office/drawing/2014/main" id="{274CB6FB-3485-9306-5F15-34927CAD4DFC}"/>
                </a:ext>
              </a:extLst>
            </p:cNvPr>
            <p:cNvSpPr/>
            <p:nvPr/>
          </p:nvSpPr>
          <p:spPr>
            <a:xfrm flipH="1">
              <a:off x="1342860" y="2401233"/>
              <a:ext cx="74546" cy="28952"/>
            </a:xfrm>
            <a:custGeom>
              <a:avLst/>
              <a:gdLst/>
              <a:ahLst/>
              <a:cxnLst/>
              <a:rect l="l" t="t" r="r" b="b"/>
              <a:pathLst>
                <a:path w="4063" h="1578" extrusionOk="0">
                  <a:moveTo>
                    <a:pt x="550" y="1"/>
                  </a:moveTo>
                  <a:cubicBezTo>
                    <a:pt x="1" y="1"/>
                    <a:pt x="589" y="1177"/>
                    <a:pt x="589" y="1177"/>
                  </a:cubicBezTo>
                  <a:cubicBezTo>
                    <a:pt x="1162" y="1464"/>
                    <a:pt x="1709" y="1577"/>
                    <a:pt x="2184" y="1577"/>
                  </a:cubicBezTo>
                  <a:cubicBezTo>
                    <a:pt x="2989" y="1577"/>
                    <a:pt x="3591" y="1252"/>
                    <a:pt x="3773" y="888"/>
                  </a:cubicBezTo>
                  <a:cubicBezTo>
                    <a:pt x="4062" y="309"/>
                    <a:pt x="1457" y="212"/>
                    <a:pt x="685" y="19"/>
                  </a:cubicBezTo>
                  <a:cubicBezTo>
                    <a:pt x="634" y="7"/>
                    <a:pt x="589" y="1"/>
                    <a:pt x="55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21;p46">
              <a:extLst>
                <a:ext uri="{FF2B5EF4-FFF2-40B4-BE49-F238E27FC236}">
                  <a16:creationId xmlns:a16="http://schemas.microsoft.com/office/drawing/2014/main" id="{7D9B76CC-51FF-5C5D-7879-CD265AA8E7EB}"/>
                </a:ext>
              </a:extLst>
            </p:cNvPr>
            <p:cNvSpPr/>
            <p:nvPr/>
          </p:nvSpPr>
          <p:spPr>
            <a:xfrm flipH="1">
              <a:off x="1292258" y="2056410"/>
              <a:ext cx="247122" cy="370730"/>
            </a:xfrm>
            <a:custGeom>
              <a:avLst/>
              <a:gdLst/>
              <a:ahLst/>
              <a:cxnLst/>
              <a:rect l="l" t="t" r="r" b="b"/>
              <a:pathLst>
                <a:path w="13469" h="20206" extrusionOk="0">
                  <a:moveTo>
                    <a:pt x="1" y="0"/>
                  </a:moveTo>
                  <a:cubicBezTo>
                    <a:pt x="2" y="2"/>
                    <a:pt x="10807" y="17366"/>
                    <a:pt x="11675" y="18910"/>
                  </a:cubicBezTo>
                  <a:cubicBezTo>
                    <a:pt x="12102" y="19729"/>
                    <a:pt x="12634" y="20206"/>
                    <a:pt x="12942" y="20206"/>
                  </a:cubicBezTo>
                  <a:cubicBezTo>
                    <a:pt x="13468" y="20206"/>
                    <a:pt x="13338" y="18810"/>
                    <a:pt x="10903" y="15340"/>
                  </a:cubicBezTo>
                  <a:cubicBezTo>
                    <a:pt x="10228" y="14279"/>
                    <a:pt x="2" y="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22;p46">
              <a:extLst>
                <a:ext uri="{FF2B5EF4-FFF2-40B4-BE49-F238E27FC236}">
                  <a16:creationId xmlns:a16="http://schemas.microsoft.com/office/drawing/2014/main" id="{5430523F-23C6-0E1F-3A93-18567083784A}"/>
                </a:ext>
              </a:extLst>
            </p:cNvPr>
            <p:cNvSpPr/>
            <p:nvPr/>
          </p:nvSpPr>
          <p:spPr>
            <a:xfrm flipH="1">
              <a:off x="1358804" y="2267902"/>
              <a:ext cx="67280" cy="67519"/>
            </a:xfrm>
            <a:custGeom>
              <a:avLst/>
              <a:gdLst/>
              <a:ahLst/>
              <a:cxnLst/>
              <a:rect l="l" t="t" r="r" b="b"/>
              <a:pathLst>
                <a:path w="3667" h="3680" extrusionOk="0">
                  <a:moveTo>
                    <a:pt x="680" y="0"/>
                  </a:moveTo>
                  <a:cubicBezTo>
                    <a:pt x="309" y="0"/>
                    <a:pt x="1" y="1112"/>
                    <a:pt x="1" y="1112"/>
                  </a:cubicBezTo>
                  <a:cubicBezTo>
                    <a:pt x="501" y="2865"/>
                    <a:pt x="1797" y="3679"/>
                    <a:pt x="2574" y="3679"/>
                  </a:cubicBezTo>
                  <a:cubicBezTo>
                    <a:pt x="2695" y="3679"/>
                    <a:pt x="2804" y="3659"/>
                    <a:pt x="2895" y="3620"/>
                  </a:cubicBezTo>
                  <a:cubicBezTo>
                    <a:pt x="3667" y="3427"/>
                    <a:pt x="1448" y="1015"/>
                    <a:pt x="965" y="244"/>
                  </a:cubicBezTo>
                  <a:cubicBezTo>
                    <a:pt x="869" y="70"/>
                    <a:pt x="772" y="0"/>
                    <a:pt x="68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23;p46">
              <a:extLst>
                <a:ext uri="{FF2B5EF4-FFF2-40B4-BE49-F238E27FC236}">
                  <a16:creationId xmlns:a16="http://schemas.microsoft.com/office/drawing/2014/main" id="{190BFE2B-BB3A-FDD2-1508-3134238F48E3}"/>
                </a:ext>
              </a:extLst>
            </p:cNvPr>
            <p:cNvSpPr/>
            <p:nvPr/>
          </p:nvSpPr>
          <p:spPr>
            <a:xfrm flipH="1">
              <a:off x="1351722" y="2317532"/>
              <a:ext cx="83206" cy="63739"/>
            </a:xfrm>
            <a:custGeom>
              <a:avLst/>
              <a:gdLst/>
              <a:ahLst/>
              <a:cxnLst/>
              <a:rect l="l" t="t" r="r" b="b"/>
              <a:pathLst>
                <a:path w="4535" h="3474" extrusionOk="0">
                  <a:moveTo>
                    <a:pt x="567" y="0"/>
                  </a:moveTo>
                  <a:cubicBezTo>
                    <a:pt x="70" y="0"/>
                    <a:pt x="0" y="1398"/>
                    <a:pt x="0" y="1398"/>
                  </a:cubicBezTo>
                  <a:cubicBezTo>
                    <a:pt x="953" y="2937"/>
                    <a:pt x="2295" y="3474"/>
                    <a:pt x="3182" y="3474"/>
                  </a:cubicBezTo>
                  <a:cubicBezTo>
                    <a:pt x="3462" y="3474"/>
                    <a:pt x="3697" y="3420"/>
                    <a:pt x="3859" y="3327"/>
                  </a:cubicBezTo>
                  <a:cubicBezTo>
                    <a:pt x="4535" y="2845"/>
                    <a:pt x="1640" y="915"/>
                    <a:pt x="868" y="143"/>
                  </a:cubicBezTo>
                  <a:cubicBezTo>
                    <a:pt x="754" y="43"/>
                    <a:pt x="654" y="0"/>
                    <a:pt x="56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24;p46">
              <a:extLst>
                <a:ext uri="{FF2B5EF4-FFF2-40B4-BE49-F238E27FC236}">
                  <a16:creationId xmlns:a16="http://schemas.microsoft.com/office/drawing/2014/main" id="{5DD6AEE7-6F23-CCE6-A1F0-C1FCE9BC1F9B}"/>
                </a:ext>
              </a:extLst>
            </p:cNvPr>
            <p:cNvSpPr/>
            <p:nvPr/>
          </p:nvSpPr>
          <p:spPr>
            <a:xfrm flipH="1">
              <a:off x="1261452" y="2250747"/>
              <a:ext cx="125680" cy="170320"/>
            </a:xfrm>
            <a:custGeom>
              <a:avLst/>
              <a:gdLst/>
              <a:ahLst/>
              <a:cxnLst/>
              <a:rect l="l" t="t" r="r" b="b"/>
              <a:pathLst>
                <a:path w="6850" h="9283" extrusionOk="0">
                  <a:moveTo>
                    <a:pt x="722" y="1"/>
                  </a:moveTo>
                  <a:cubicBezTo>
                    <a:pt x="704" y="1"/>
                    <a:pt x="689" y="7"/>
                    <a:pt x="675" y="21"/>
                  </a:cubicBezTo>
                  <a:cubicBezTo>
                    <a:pt x="482" y="214"/>
                    <a:pt x="0" y="986"/>
                    <a:pt x="1351" y="2915"/>
                  </a:cubicBezTo>
                  <a:cubicBezTo>
                    <a:pt x="1833" y="3494"/>
                    <a:pt x="2605" y="4941"/>
                    <a:pt x="2605" y="4941"/>
                  </a:cubicBezTo>
                  <a:lnTo>
                    <a:pt x="6271" y="9283"/>
                  </a:lnTo>
                  <a:cubicBezTo>
                    <a:pt x="6271" y="9283"/>
                    <a:pt x="6850" y="6774"/>
                    <a:pt x="6271" y="5231"/>
                  </a:cubicBezTo>
                  <a:cubicBezTo>
                    <a:pt x="5692" y="3687"/>
                    <a:pt x="4149" y="2915"/>
                    <a:pt x="2798" y="1950"/>
                  </a:cubicBezTo>
                  <a:cubicBezTo>
                    <a:pt x="1541" y="1143"/>
                    <a:pt x="953" y="1"/>
                    <a:pt x="72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25;p46">
              <a:extLst>
                <a:ext uri="{FF2B5EF4-FFF2-40B4-BE49-F238E27FC236}">
                  <a16:creationId xmlns:a16="http://schemas.microsoft.com/office/drawing/2014/main" id="{DF13AD76-ED28-A566-9F36-A79128B954BB}"/>
                </a:ext>
              </a:extLst>
            </p:cNvPr>
            <p:cNvSpPr/>
            <p:nvPr/>
          </p:nvSpPr>
          <p:spPr>
            <a:xfrm flipH="1">
              <a:off x="756456" y="2374776"/>
              <a:ext cx="540040" cy="397407"/>
            </a:xfrm>
            <a:custGeom>
              <a:avLst/>
              <a:gdLst/>
              <a:ahLst/>
              <a:cxnLst/>
              <a:rect l="l" t="t" r="r" b="b"/>
              <a:pathLst>
                <a:path w="29434" h="21660" extrusionOk="0">
                  <a:moveTo>
                    <a:pt x="1220" y="1"/>
                  </a:moveTo>
                  <a:cubicBezTo>
                    <a:pt x="437" y="1"/>
                    <a:pt x="77" y="2523"/>
                    <a:pt x="77" y="2523"/>
                  </a:cubicBezTo>
                  <a:cubicBezTo>
                    <a:pt x="77" y="2523"/>
                    <a:pt x="73" y="2514"/>
                    <a:pt x="67" y="2514"/>
                  </a:cubicBezTo>
                  <a:cubicBezTo>
                    <a:pt x="45" y="2514"/>
                    <a:pt x="1" y="2634"/>
                    <a:pt x="77" y="3777"/>
                  </a:cubicBezTo>
                  <a:cubicBezTo>
                    <a:pt x="270" y="8118"/>
                    <a:pt x="6927" y="21046"/>
                    <a:pt x="10497" y="21625"/>
                  </a:cubicBezTo>
                  <a:cubicBezTo>
                    <a:pt x="10639" y="21649"/>
                    <a:pt x="10791" y="21660"/>
                    <a:pt x="10951" y="21660"/>
                  </a:cubicBezTo>
                  <a:cubicBezTo>
                    <a:pt x="16080" y="21660"/>
                    <a:pt x="29434" y="9958"/>
                    <a:pt x="17925" y="7057"/>
                  </a:cubicBezTo>
                  <a:cubicBezTo>
                    <a:pt x="17684" y="6998"/>
                    <a:pt x="17439" y="6971"/>
                    <a:pt x="17192" y="6971"/>
                  </a:cubicBezTo>
                  <a:cubicBezTo>
                    <a:pt x="13788" y="6971"/>
                    <a:pt x="10014" y="12171"/>
                    <a:pt x="10014" y="12171"/>
                  </a:cubicBezTo>
                  <a:lnTo>
                    <a:pt x="1621" y="207"/>
                  </a:lnTo>
                  <a:cubicBezTo>
                    <a:pt x="1476" y="63"/>
                    <a:pt x="1343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26;p46">
              <a:extLst>
                <a:ext uri="{FF2B5EF4-FFF2-40B4-BE49-F238E27FC236}">
                  <a16:creationId xmlns:a16="http://schemas.microsoft.com/office/drawing/2014/main" id="{3C2B70AD-C23B-5680-5558-A00D15A5B353}"/>
                </a:ext>
              </a:extLst>
            </p:cNvPr>
            <p:cNvSpPr/>
            <p:nvPr/>
          </p:nvSpPr>
          <p:spPr>
            <a:xfrm flipH="1">
              <a:off x="551624" y="3139720"/>
              <a:ext cx="408911" cy="1373255"/>
            </a:xfrm>
            <a:custGeom>
              <a:avLst/>
              <a:gdLst/>
              <a:ahLst/>
              <a:cxnLst/>
              <a:rect l="l" t="t" r="r" b="b"/>
              <a:pathLst>
                <a:path w="22287" h="74847" extrusionOk="0">
                  <a:moveTo>
                    <a:pt x="16498" y="1"/>
                  </a:moveTo>
                  <a:lnTo>
                    <a:pt x="2798" y="2027"/>
                  </a:lnTo>
                  <a:cubicBezTo>
                    <a:pt x="2798" y="2027"/>
                    <a:pt x="0" y="9938"/>
                    <a:pt x="1447" y="13894"/>
                  </a:cubicBezTo>
                  <a:cubicBezTo>
                    <a:pt x="2798" y="17849"/>
                    <a:pt x="8683" y="37531"/>
                    <a:pt x="9937" y="38785"/>
                  </a:cubicBezTo>
                  <a:cubicBezTo>
                    <a:pt x="9937" y="38785"/>
                    <a:pt x="12735" y="41100"/>
                    <a:pt x="13700" y="43223"/>
                  </a:cubicBezTo>
                  <a:cubicBezTo>
                    <a:pt x="14665" y="45442"/>
                    <a:pt x="18717" y="61168"/>
                    <a:pt x="17559" y="63676"/>
                  </a:cubicBezTo>
                  <a:cubicBezTo>
                    <a:pt x="16498" y="66185"/>
                    <a:pt x="12639" y="71684"/>
                    <a:pt x="12639" y="73324"/>
                  </a:cubicBezTo>
                  <a:cubicBezTo>
                    <a:pt x="12639" y="74393"/>
                    <a:pt x="12434" y="74847"/>
                    <a:pt x="13252" y="74847"/>
                  </a:cubicBezTo>
                  <a:cubicBezTo>
                    <a:pt x="13690" y="74847"/>
                    <a:pt x="14419" y="74717"/>
                    <a:pt x="15630" y="74482"/>
                  </a:cubicBezTo>
                  <a:cubicBezTo>
                    <a:pt x="19103" y="73806"/>
                    <a:pt x="19199" y="73613"/>
                    <a:pt x="19778" y="72166"/>
                  </a:cubicBezTo>
                  <a:cubicBezTo>
                    <a:pt x="20261" y="70623"/>
                    <a:pt x="22190" y="65799"/>
                    <a:pt x="22190" y="65799"/>
                  </a:cubicBezTo>
                  <a:lnTo>
                    <a:pt x="22287" y="61747"/>
                  </a:lnTo>
                  <a:cubicBezTo>
                    <a:pt x="22287" y="61747"/>
                    <a:pt x="21515" y="60299"/>
                    <a:pt x="21515" y="59045"/>
                  </a:cubicBezTo>
                  <a:cubicBezTo>
                    <a:pt x="21515" y="57791"/>
                    <a:pt x="22094" y="46985"/>
                    <a:pt x="21225" y="44381"/>
                  </a:cubicBezTo>
                  <a:cubicBezTo>
                    <a:pt x="20454" y="41776"/>
                    <a:pt x="16787" y="37531"/>
                    <a:pt x="16787" y="37531"/>
                  </a:cubicBezTo>
                  <a:cubicBezTo>
                    <a:pt x="16787" y="37531"/>
                    <a:pt x="16401" y="9166"/>
                    <a:pt x="14858" y="7044"/>
                  </a:cubicBezTo>
                  <a:cubicBezTo>
                    <a:pt x="13411" y="4825"/>
                    <a:pt x="16498" y="1"/>
                    <a:pt x="16498" y="1"/>
                  </a:cubicBezTo>
                  <a:close/>
                </a:path>
              </a:pathLst>
            </a:custGeom>
            <a:solidFill>
              <a:srgbClr val="F69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27;p46">
              <a:extLst>
                <a:ext uri="{FF2B5EF4-FFF2-40B4-BE49-F238E27FC236}">
                  <a16:creationId xmlns:a16="http://schemas.microsoft.com/office/drawing/2014/main" id="{8F62EBBE-114B-3D2C-EB6C-5E7C1591F247}"/>
                </a:ext>
              </a:extLst>
            </p:cNvPr>
            <p:cNvSpPr/>
            <p:nvPr/>
          </p:nvSpPr>
          <p:spPr>
            <a:xfrm flipH="1">
              <a:off x="744300" y="3080347"/>
              <a:ext cx="382380" cy="1054541"/>
            </a:xfrm>
            <a:custGeom>
              <a:avLst/>
              <a:gdLst/>
              <a:ahLst/>
              <a:cxnLst/>
              <a:rect l="l" t="t" r="r" b="b"/>
              <a:pathLst>
                <a:path w="20841" h="57476" extrusionOk="0">
                  <a:moveTo>
                    <a:pt x="12237" y="0"/>
                  </a:moveTo>
                  <a:cubicBezTo>
                    <a:pt x="11743" y="0"/>
                    <a:pt x="11174" y="226"/>
                    <a:pt x="10517" y="728"/>
                  </a:cubicBezTo>
                  <a:lnTo>
                    <a:pt x="9649" y="246"/>
                  </a:lnTo>
                  <a:cubicBezTo>
                    <a:pt x="9649" y="246"/>
                    <a:pt x="1" y="5263"/>
                    <a:pt x="869" y="11244"/>
                  </a:cubicBezTo>
                  <a:cubicBezTo>
                    <a:pt x="1737" y="17323"/>
                    <a:pt x="5211" y="29479"/>
                    <a:pt x="5983" y="32566"/>
                  </a:cubicBezTo>
                  <a:cubicBezTo>
                    <a:pt x="6754" y="35171"/>
                    <a:pt x="7816" y="39030"/>
                    <a:pt x="8298" y="42503"/>
                  </a:cubicBezTo>
                  <a:lnTo>
                    <a:pt x="7816" y="56203"/>
                  </a:lnTo>
                  <a:cubicBezTo>
                    <a:pt x="7816" y="56203"/>
                    <a:pt x="8070" y="57475"/>
                    <a:pt x="10407" y="57475"/>
                  </a:cubicBezTo>
                  <a:cubicBezTo>
                    <a:pt x="10563" y="57475"/>
                    <a:pt x="10728" y="57469"/>
                    <a:pt x="10903" y="57457"/>
                  </a:cubicBezTo>
                  <a:cubicBezTo>
                    <a:pt x="13604" y="57264"/>
                    <a:pt x="16209" y="55914"/>
                    <a:pt x="16209" y="55914"/>
                  </a:cubicBezTo>
                  <a:cubicBezTo>
                    <a:pt x="16209" y="55914"/>
                    <a:pt x="20840" y="37390"/>
                    <a:pt x="18814" y="29575"/>
                  </a:cubicBezTo>
                  <a:cubicBezTo>
                    <a:pt x="16788" y="21760"/>
                    <a:pt x="15534" y="20120"/>
                    <a:pt x="15534" y="14428"/>
                  </a:cubicBezTo>
                  <a:cubicBezTo>
                    <a:pt x="15450" y="9496"/>
                    <a:pt x="15439" y="0"/>
                    <a:pt x="1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28;p46">
              <a:extLst>
                <a:ext uri="{FF2B5EF4-FFF2-40B4-BE49-F238E27FC236}">
                  <a16:creationId xmlns:a16="http://schemas.microsoft.com/office/drawing/2014/main" id="{55C87389-0882-0E3A-7BBD-7B80449132D2}"/>
                </a:ext>
              </a:extLst>
            </p:cNvPr>
            <p:cNvSpPr/>
            <p:nvPr/>
          </p:nvSpPr>
          <p:spPr>
            <a:xfrm flipH="1">
              <a:off x="537460" y="4270843"/>
              <a:ext cx="210666" cy="273341"/>
            </a:xfrm>
            <a:custGeom>
              <a:avLst/>
              <a:gdLst/>
              <a:ahLst/>
              <a:cxnLst/>
              <a:rect l="l" t="t" r="r" b="b"/>
              <a:pathLst>
                <a:path w="11482" h="14898" extrusionOk="0">
                  <a:moveTo>
                    <a:pt x="10710" y="0"/>
                  </a:moveTo>
                  <a:cubicBezTo>
                    <a:pt x="10710" y="0"/>
                    <a:pt x="9938" y="5017"/>
                    <a:pt x="9069" y="6561"/>
                  </a:cubicBezTo>
                  <a:cubicBezTo>
                    <a:pt x="8324" y="7887"/>
                    <a:pt x="6724" y="9497"/>
                    <a:pt x="5064" y="9497"/>
                  </a:cubicBezTo>
                  <a:cubicBezTo>
                    <a:pt x="4792" y="9497"/>
                    <a:pt x="4518" y="9454"/>
                    <a:pt x="4246" y="9358"/>
                  </a:cubicBezTo>
                  <a:cubicBezTo>
                    <a:pt x="2413" y="8780"/>
                    <a:pt x="2605" y="8104"/>
                    <a:pt x="2605" y="8104"/>
                  </a:cubicBezTo>
                  <a:lnTo>
                    <a:pt x="2605" y="8104"/>
                  </a:lnTo>
                  <a:cubicBezTo>
                    <a:pt x="2605" y="8105"/>
                    <a:pt x="1641" y="9359"/>
                    <a:pt x="869" y="11674"/>
                  </a:cubicBezTo>
                  <a:cubicBezTo>
                    <a:pt x="1" y="13893"/>
                    <a:pt x="869" y="14568"/>
                    <a:pt x="1641" y="14761"/>
                  </a:cubicBezTo>
                  <a:cubicBezTo>
                    <a:pt x="2001" y="14851"/>
                    <a:pt x="2426" y="14898"/>
                    <a:pt x="2890" y="14898"/>
                  </a:cubicBezTo>
                  <a:cubicBezTo>
                    <a:pt x="4910" y="14898"/>
                    <a:pt x="7676" y="14021"/>
                    <a:pt x="9166" y="12060"/>
                  </a:cubicBezTo>
                  <a:cubicBezTo>
                    <a:pt x="10999" y="9648"/>
                    <a:pt x="11192" y="3570"/>
                    <a:pt x="11192" y="3570"/>
                  </a:cubicBezTo>
                  <a:cubicBezTo>
                    <a:pt x="11192" y="3570"/>
                    <a:pt x="11481" y="2123"/>
                    <a:pt x="11192" y="1254"/>
                  </a:cubicBezTo>
                  <a:cubicBezTo>
                    <a:pt x="10903" y="290"/>
                    <a:pt x="10710" y="0"/>
                    <a:pt x="10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29;p46">
              <a:extLst>
                <a:ext uri="{FF2B5EF4-FFF2-40B4-BE49-F238E27FC236}">
                  <a16:creationId xmlns:a16="http://schemas.microsoft.com/office/drawing/2014/main" id="{BE637DB6-9A7A-6D0E-1378-04479DB299D1}"/>
                </a:ext>
              </a:extLst>
            </p:cNvPr>
            <p:cNvSpPr/>
            <p:nvPr/>
          </p:nvSpPr>
          <p:spPr>
            <a:xfrm flipH="1">
              <a:off x="542781" y="4253138"/>
              <a:ext cx="210648" cy="275121"/>
            </a:xfrm>
            <a:custGeom>
              <a:avLst/>
              <a:gdLst/>
              <a:ahLst/>
              <a:cxnLst/>
              <a:rect l="l" t="t" r="r" b="b"/>
              <a:pathLst>
                <a:path w="11481" h="14995" extrusionOk="0">
                  <a:moveTo>
                    <a:pt x="10709" y="0"/>
                  </a:moveTo>
                  <a:cubicBezTo>
                    <a:pt x="10709" y="0"/>
                    <a:pt x="9937" y="5114"/>
                    <a:pt x="9069" y="6561"/>
                  </a:cubicBezTo>
                  <a:cubicBezTo>
                    <a:pt x="8224" y="7913"/>
                    <a:pt x="6566" y="9560"/>
                    <a:pt x="4935" y="9560"/>
                  </a:cubicBezTo>
                  <a:cubicBezTo>
                    <a:pt x="4704" y="9560"/>
                    <a:pt x="4473" y="9527"/>
                    <a:pt x="4245" y="9455"/>
                  </a:cubicBezTo>
                  <a:cubicBezTo>
                    <a:pt x="2412" y="8780"/>
                    <a:pt x="4244" y="6755"/>
                    <a:pt x="4245" y="6754"/>
                  </a:cubicBezTo>
                  <a:lnTo>
                    <a:pt x="4245" y="6754"/>
                  </a:lnTo>
                  <a:cubicBezTo>
                    <a:pt x="4244" y="6755"/>
                    <a:pt x="1640" y="9456"/>
                    <a:pt x="772" y="11674"/>
                  </a:cubicBezTo>
                  <a:cubicBezTo>
                    <a:pt x="0" y="13990"/>
                    <a:pt x="868" y="14665"/>
                    <a:pt x="1640" y="14858"/>
                  </a:cubicBezTo>
                  <a:cubicBezTo>
                    <a:pt x="2001" y="14948"/>
                    <a:pt x="2426" y="14994"/>
                    <a:pt x="2890" y="14994"/>
                  </a:cubicBezTo>
                  <a:cubicBezTo>
                    <a:pt x="4909" y="14994"/>
                    <a:pt x="7675" y="14118"/>
                    <a:pt x="9166" y="12157"/>
                  </a:cubicBezTo>
                  <a:cubicBezTo>
                    <a:pt x="10999" y="9648"/>
                    <a:pt x="11192" y="3667"/>
                    <a:pt x="11192" y="3667"/>
                  </a:cubicBezTo>
                  <a:cubicBezTo>
                    <a:pt x="11192" y="3667"/>
                    <a:pt x="11481" y="2219"/>
                    <a:pt x="11192" y="1255"/>
                  </a:cubicBezTo>
                  <a:cubicBezTo>
                    <a:pt x="10902" y="386"/>
                    <a:pt x="10709" y="0"/>
                    <a:pt x="10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30;p46">
              <a:extLst>
                <a:ext uri="{FF2B5EF4-FFF2-40B4-BE49-F238E27FC236}">
                  <a16:creationId xmlns:a16="http://schemas.microsoft.com/office/drawing/2014/main" id="{1028C416-EF55-939F-C1D0-E1F4EED206E7}"/>
                </a:ext>
              </a:extLst>
            </p:cNvPr>
            <p:cNvSpPr/>
            <p:nvPr/>
          </p:nvSpPr>
          <p:spPr>
            <a:xfrm flipH="1">
              <a:off x="507370" y="3118492"/>
              <a:ext cx="561140" cy="1173543"/>
            </a:xfrm>
            <a:custGeom>
              <a:avLst/>
              <a:gdLst/>
              <a:ahLst/>
              <a:cxnLst/>
              <a:rect l="l" t="t" r="r" b="b"/>
              <a:pathLst>
                <a:path w="30584" h="63962" extrusionOk="0">
                  <a:moveTo>
                    <a:pt x="15655" y="0"/>
                  </a:moveTo>
                  <a:cubicBezTo>
                    <a:pt x="14875" y="0"/>
                    <a:pt x="13977" y="100"/>
                    <a:pt x="12928" y="289"/>
                  </a:cubicBezTo>
                  <a:cubicBezTo>
                    <a:pt x="0" y="2508"/>
                    <a:pt x="13700" y="38591"/>
                    <a:pt x="13700" y="38591"/>
                  </a:cubicBezTo>
                  <a:cubicBezTo>
                    <a:pt x="13700" y="38591"/>
                    <a:pt x="21804" y="53063"/>
                    <a:pt x="22479" y="56729"/>
                  </a:cubicBezTo>
                  <a:cubicBezTo>
                    <a:pt x="23058" y="60395"/>
                    <a:pt x="23058" y="62711"/>
                    <a:pt x="23058" y="62711"/>
                  </a:cubicBezTo>
                  <a:cubicBezTo>
                    <a:pt x="23058" y="62711"/>
                    <a:pt x="22597" y="63962"/>
                    <a:pt x="24232" y="63962"/>
                  </a:cubicBezTo>
                  <a:cubicBezTo>
                    <a:pt x="24576" y="63962"/>
                    <a:pt x="25013" y="63906"/>
                    <a:pt x="25567" y="63772"/>
                  </a:cubicBezTo>
                  <a:cubicBezTo>
                    <a:pt x="28847" y="62904"/>
                    <a:pt x="30584" y="60009"/>
                    <a:pt x="30584" y="60009"/>
                  </a:cubicBezTo>
                  <a:cubicBezTo>
                    <a:pt x="30584" y="60009"/>
                    <a:pt x="28461" y="51230"/>
                    <a:pt x="27593" y="46213"/>
                  </a:cubicBezTo>
                  <a:cubicBezTo>
                    <a:pt x="27593" y="43029"/>
                    <a:pt x="24023" y="39749"/>
                    <a:pt x="24023" y="39749"/>
                  </a:cubicBezTo>
                  <a:cubicBezTo>
                    <a:pt x="24023" y="39749"/>
                    <a:pt x="24023" y="14086"/>
                    <a:pt x="21997" y="7525"/>
                  </a:cubicBezTo>
                  <a:cubicBezTo>
                    <a:pt x="20332" y="2134"/>
                    <a:pt x="19253" y="0"/>
                    <a:pt x="15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31;p46">
              <a:extLst>
                <a:ext uri="{FF2B5EF4-FFF2-40B4-BE49-F238E27FC236}">
                  <a16:creationId xmlns:a16="http://schemas.microsoft.com/office/drawing/2014/main" id="{2D706A84-EF0D-45C4-0C22-B59A13F351FE}"/>
                </a:ext>
              </a:extLst>
            </p:cNvPr>
            <p:cNvSpPr/>
            <p:nvPr/>
          </p:nvSpPr>
          <p:spPr>
            <a:xfrm flipH="1">
              <a:off x="541758" y="2497117"/>
              <a:ext cx="608935" cy="856810"/>
            </a:xfrm>
            <a:custGeom>
              <a:avLst/>
              <a:gdLst/>
              <a:ahLst/>
              <a:cxnLst/>
              <a:rect l="l" t="t" r="r" b="b"/>
              <a:pathLst>
                <a:path w="33189" h="46699" extrusionOk="0">
                  <a:moveTo>
                    <a:pt x="12444" y="1"/>
                  </a:moveTo>
                  <a:cubicBezTo>
                    <a:pt x="11871" y="1"/>
                    <a:pt x="11323" y="63"/>
                    <a:pt x="10806" y="196"/>
                  </a:cubicBezTo>
                  <a:cubicBezTo>
                    <a:pt x="4824" y="1740"/>
                    <a:pt x="0" y="10423"/>
                    <a:pt x="965" y="14668"/>
                  </a:cubicBezTo>
                  <a:cubicBezTo>
                    <a:pt x="1640" y="17659"/>
                    <a:pt x="4921" y="18913"/>
                    <a:pt x="2894" y="26824"/>
                  </a:cubicBezTo>
                  <a:cubicBezTo>
                    <a:pt x="1351" y="33095"/>
                    <a:pt x="2026" y="43032"/>
                    <a:pt x="2026" y="43032"/>
                  </a:cubicBezTo>
                  <a:cubicBezTo>
                    <a:pt x="2026" y="43032"/>
                    <a:pt x="12060" y="46699"/>
                    <a:pt x="17559" y="46699"/>
                  </a:cubicBezTo>
                  <a:cubicBezTo>
                    <a:pt x="22962" y="46699"/>
                    <a:pt x="26628" y="41392"/>
                    <a:pt x="26628" y="41392"/>
                  </a:cubicBezTo>
                  <a:cubicBezTo>
                    <a:pt x="26628" y="41392"/>
                    <a:pt x="26435" y="31455"/>
                    <a:pt x="27882" y="25184"/>
                  </a:cubicBezTo>
                  <a:cubicBezTo>
                    <a:pt x="29233" y="19009"/>
                    <a:pt x="33189" y="12931"/>
                    <a:pt x="30101" y="9844"/>
                  </a:cubicBezTo>
                  <a:cubicBezTo>
                    <a:pt x="27281" y="6935"/>
                    <a:pt x="18502" y="1"/>
                    <a:pt x="1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32;p46">
              <a:extLst>
                <a:ext uri="{FF2B5EF4-FFF2-40B4-BE49-F238E27FC236}">
                  <a16:creationId xmlns:a16="http://schemas.microsoft.com/office/drawing/2014/main" id="{28C2A0C2-77F7-8639-729C-C28AF44D19D2}"/>
                </a:ext>
              </a:extLst>
            </p:cNvPr>
            <p:cNvSpPr/>
            <p:nvPr/>
          </p:nvSpPr>
          <p:spPr>
            <a:xfrm flipH="1">
              <a:off x="818911" y="2521941"/>
              <a:ext cx="152248" cy="281469"/>
            </a:xfrm>
            <a:custGeom>
              <a:avLst/>
              <a:gdLst/>
              <a:ahLst/>
              <a:cxnLst/>
              <a:rect l="l" t="t" r="r" b="b"/>
              <a:pathLst>
                <a:path w="8298" h="15341" extrusionOk="0">
                  <a:moveTo>
                    <a:pt x="8297" y="1"/>
                  </a:moveTo>
                  <a:lnTo>
                    <a:pt x="2412" y="1448"/>
                  </a:lnTo>
                  <a:lnTo>
                    <a:pt x="0" y="6658"/>
                  </a:lnTo>
                  <a:lnTo>
                    <a:pt x="869" y="7237"/>
                  </a:lnTo>
                  <a:lnTo>
                    <a:pt x="0" y="8009"/>
                  </a:lnTo>
                  <a:lnTo>
                    <a:pt x="2605" y="15341"/>
                  </a:lnTo>
                  <a:cubicBezTo>
                    <a:pt x="2605" y="15341"/>
                    <a:pt x="3088" y="6658"/>
                    <a:pt x="4438" y="4246"/>
                  </a:cubicBezTo>
                  <a:cubicBezTo>
                    <a:pt x="5789" y="1834"/>
                    <a:pt x="8297" y="1"/>
                    <a:pt x="8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33;p46">
              <a:extLst>
                <a:ext uri="{FF2B5EF4-FFF2-40B4-BE49-F238E27FC236}">
                  <a16:creationId xmlns:a16="http://schemas.microsoft.com/office/drawing/2014/main" id="{FC92D91A-17AC-2B98-1F20-7008420B5CF9}"/>
                </a:ext>
              </a:extLst>
            </p:cNvPr>
            <p:cNvSpPr/>
            <p:nvPr/>
          </p:nvSpPr>
          <p:spPr>
            <a:xfrm flipH="1">
              <a:off x="712697" y="2444056"/>
              <a:ext cx="233674" cy="325723"/>
            </a:xfrm>
            <a:custGeom>
              <a:avLst/>
              <a:gdLst/>
              <a:ahLst/>
              <a:cxnLst/>
              <a:rect l="l" t="t" r="r" b="b"/>
              <a:pathLst>
                <a:path w="12736" h="17753" extrusionOk="0">
                  <a:moveTo>
                    <a:pt x="8394" y="1"/>
                  </a:moveTo>
                  <a:lnTo>
                    <a:pt x="2316" y="6851"/>
                  </a:lnTo>
                  <a:cubicBezTo>
                    <a:pt x="2316" y="6851"/>
                    <a:pt x="3570" y="8780"/>
                    <a:pt x="2123" y="9938"/>
                  </a:cubicBezTo>
                  <a:cubicBezTo>
                    <a:pt x="0" y="11868"/>
                    <a:pt x="1351" y="17753"/>
                    <a:pt x="1351" y="17753"/>
                  </a:cubicBezTo>
                  <a:cubicBezTo>
                    <a:pt x="1351" y="17753"/>
                    <a:pt x="9165" y="9166"/>
                    <a:pt x="11384" y="7719"/>
                  </a:cubicBezTo>
                  <a:cubicBezTo>
                    <a:pt x="12735" y="6947"/>
                    <a:pt x="8876" y="6561"/>
                    <a:pt x="9165" y="4149"/>
                  </a:cubicBezTo>
                  <a:cubicBezTo>
                    <a:pt x="9551" y="1834"/>
                    <a:pt x="8394" y="1"/>
                    <a:pt x="839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34;p46">
              <a:extLst>
                <a:ext uri="{FF2B5EF4-FFF2-40B4-BE49-F238E27FC236}">
                  <a16:creationId xmlns:a16="http://schemas.microsoft.com/office/drawing/2014/main" id="{3FE382AC-C8E1-DC4B-B2BF-7EAB1D87EF5D}"/>
                </a:ext>
              </a:extLst>
            </p:cNvPr>
            <p:cNvSpPr/>
            <p:nvPr/>
          </p:nvSpPr>
          <p:spPr>
            <a:xfrm flipH="1">
              <a:off x="692735" y="2218602"/>
              <a:ext cx="324457" cy="366968"/>
            </a:xfrm>
            <a:custGeom>
              <a:avLst/>
              <a:gdLst/>
              <a:ahLst/>
              <a:cxnLst/>
              <a:rect l="l" t="t" r="r" b="b"/>
              <a:pathLst>
                <a:path w="17684" h="20001" extrusionOk="0">
                  <a:moveTo>
                    <a:pt x="10220" y="0"/>
                  </a:moveTo>
                  <a:cubicBezTo>
                    <a:pt x="9688" y="0"/>
                    <a:pt x="9113" y="43"/>
                    <a:pt x="8491" y="133"/>
                  </a:cubicBezTo>
                  <a:cubicBezTo>
                    <a:pt x="8202" y="229"/>
                    <a:pt x="2895" y="1483"/>
                    <a:pt x="1448" y="4667"/>
                  </a:cubicBezTo>
                  <a:cubicBezTo>
                    <a:pt x="1" y="7947"/>
                    <a:pt x="1255" y="9684"/>
                    <a:pt x="1255" y="10649"/>
                  </a:cubicBezTo>
                  <a:cubicBezTo>
                    <a:pt x="1159" y="11517"/>
                    <a:pt x="580" y="11324"/>
                    <a:pt x="580" y="12771"/>
                  </a:cubicBezTo>
                  <a:cubicBezTo>
                    <a:pt x="483" y="14218"/>
                    <a:pt x="1448" y="14990"/>
                    <a:pt x="1448" y="15762"/>
                  </a:cubicBezTo>
                  <a:cubicBezTo>
                    <a:pt x="1448" y="16534"/>
                    <a:pt x="2509" y="17113"/>
                    <a:pt x="2413" y="18656"/>
                  </a:cubicBezTo>
                  <a:cubicBezTo>
                    <a:pt x="2413" y="19717"/>
                    <a:pt x="3293" y="20000"/>
                    <a:pt x="4446" y="20000"/>
                  </a:cubicBezTo>
                  <a:cubicBezTo>
                    <a:pt x="4868" y="20000"/>
                    <a:pt x="5325" y="19962"/>
                    <a:pt x="5790" y="19911"/>
                  </a:cubicBezTo>
                  <a:cubicBezTo>
                    <a:pt x="8105" y="19621"/>
                    <a:pt x="14376" y="14990"/>
                    <a:pt x="15534" y="11710"/>
                  </a:cubicBezTo>
                  <a:cubicBezTo>
                    <a:pt x="16525" y="8378"/>
                    <a:pt x="17683" y="0"/>
                    <a:pt x="1022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35;p46">
              <a:extLst>
                <a:ext uri="{FF2B5EF4-FFF2-40B4-BE49-F238E27FC236}">
                  <a16:creationId xmlns:a16="http://schemas.microsoft.com/office/drawing/2014/main" id="{82D1698F-92DF-ED9F-D8A1-49F4F8C715BC}"/>
                </a:ext>
              </a:extLst>
            </p:cNvPr>
            <p:cNvSpPr/>
            <p:nvPr/>
          </p:nvSpPr>
          <p:spPr>
            <a:xfrm flipH="1">
              <a:off x="618886" y="2183448"/>
              <a:ext cx="339887" cy="419938"/>
            </a:xfrm>
            <a:custGeom>
              <a:avLst/>
              <a:gdLst/>
              <a:ahLst/>
              <a:cxnLst/>
              <a:rect l="l" t="t" r="r" b="b"/>
              <a:pathLst>
                <a:path w="18525" h="22888" extrusionOk="0">
                  <a:moveTo>
                    <a:pt x="6027" y="0"/>
                  </a:moveTo>
                  <a:cubicBezTo>
                    <a:pt x="1881" y="0"/>
                    <a:pt x="1" y="4075"/>
                    <a:pt x="1" y="4075"/>
                  </a:cubicBezTo>
                  <a:cubicBezTo>
                    <a:pt x="1" y="4075"/>
                    <a:pt x="1448" y="10828"/>
                    <a:pt x="3184" y="12661"/>
                  </a:cubicBezTo>
                  <a:cubicBezTo>
                    <a:pt x="4825" y="14494"/>
                    <a:pt x="9938" y="17003"/>
                    <a:pt x="9938" y="17003"/>
                  </a:cubicBezTo>
                  <a:cubicBezTo>
                    <a:pt x="9938" y="17003"/>
                    <a:pt x="9359" y="19125"/>
                    <a:pt x="9745" y="19704"/>
                  </a:cubicBezTo>
                  <a:cubicBezTo>
                    <a:pt x="10517" y="20765"/>
                    <a:pt x="14665" y="22888"/>
                    <a:pt x="14665" y="22888"/>
                  </a:cubicBezTo>
                  <a:cubicBezTo>
                    <a:pt x="14665" y="22888"/>
                    <a:pt x="14762" y="19029"/>
                    <a:pt x="13894" y="18064"/>
                  </a:cubicBezTo>
                  <a:cubicBezTo>
                    <a:pt x="12929" y="17099"/>
                    <a:pt x="11867" y="15459"/>
                    <a:pt x="11867" y="15459"/>
                  </a:cubicBezTo>
                  <a:cubicBezTo>
                    <a:pt x="11867" y="15459"/>
                    <a:pt x="18524" y="6776"/>
                    <a:pt x="11385" y="1952"/>
                  </a:cubicBezTo>
                  <a:cubicBezTo>
                    <a:pt x="9295" y="525"/>
                    <a:pt x="7515" y="0"/>
                    <a:pt x="6027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36;p46">
              <a:extLst>
                <a:ext uri="{FF2B5EF4-FFF2-40B4-BE49-F238E27FC236}">
                  <a16:creationId xmlns:a16="http://schemas.microsoft.com/office/drawing/2014/main" id="{8A14B274-60C2-7AC7-59BA-5F2C1090F775}"/>
                </a:ext>
              </a:extLst>
            </p:cNvPr>
            <p:cNvSpPr/>
            <p:nvPr/>
          </p:nvSpPr>
          <p:spPr>
            <a:xfrm flipH="1">
              <a:off x="787041" y="2428498"/>
              <a:ext cx="70840" cy="79738"/>
            </a:xfrm>
            <a:custGeom>
              <a:avLst/>
              <a:gdLst/>
              <a:ahLst/>
              <a:cxnLst/>
              <a:rect l="l" t="t" r="r" b="b"/>
              <a:pathLst>
                <a:path w="3861" h="4346" extrusionOk="0">
                  <a:moveTo>
                    <a:pt x="2969" y="1"/>
                  </a:moveTo>
                  <a:cubicBezTo>
                    <a:pt x="2526" y="1"/>
                    <a:pt x="1930" y="656"/>
                    <a:pt x="1930" y="656"/>
                  </a:cubicBezTo>
                  <a:lnTo>
                    <a:pt x="387" y="2296"/>
                  </a:lnTo>
                  <a:cubicBezTo>
                    <a:pt x="387" y="2296"/>
                    <a:pt x="1" y="2778"/>
                    <a:pt x="194" y="3454"/>
                  </a:cubicBezTo>
                  <a:cubicBezTo>
                    <a:pt x="387" y="4129"/>
                    <a:pt x="580" y="4033"/>
                    <a:pt x="1255" y="4322"/>
                  </a:cubicBezTo>
                  <a:cubicBezTo>
                    <a:pt x="1309" y="4338"/>
                    <a:pt x="1366" y="4345"/>
                    <a:pt x="1423" y="4345"/>
                  </a:cubicBezTo>
                  <a:cubicBezTo>
                    <a:pt x="2083" y="4345"/>
                    <a:pt x="2934" y="3376"/>
                    <a:pt x="3378" y="2489"/>
                  </a:cubicBezTo>
                  <a:cubicBezTo>
                    <a:pt x="3860" y="1621"/>
                    <a:pt x="3764" y="752"/>
                    <a:pt x="3281" y="174"/>
                  </a:cubicBezTo>
                  <a:cubicBezTo>
                    <a:pt x="3198" y="50"/>
                    <a:pt x="3089" y="1"/>
                    <a:pt x="296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37;p46">
              <a:extLst>
                <a:ext uri="{FF2B5EF4-FFF2-40B4-BE49-F238E27FC236}">
                  <a16:creationId xmlns:a16="http://schemas.microsoft.com/office/drawing/2014/main" id="{7733711B-DC31-ECBB-081D-AE660F27A829}"/>
                </a:ext>
              </a:extLst>
            </p:cNvPr>
            <p:cNvSpPr/>
            <p:nvPr/>
          </p:nvSpPr>
          <p:spPr>
            <a:xfrm flipH="1">
              <a:off x="932206" y="2238729"/>
              <a:ext cx="93829" cy="129240"/>
            </a:xfrm>
            <a:custGeom>
              <a:avLst/>
              <a:gdLst/>
              <a:ahLst/>
              <a:cxnLst/>
              <a:rect l="l" t="t" r="r" b="b"/>
              <a:pathLst>
                <a:path w="5114" h="7044" extrusionOk="0">
                  <a:moveTo>
                    <a:pt x="4342" y="0"/>
                  </a:moveTo>
                  <a:lnTo>
                    <a:pt x="4342" y="0"/>
                  </a:lnTo>
                  <a:cubicBezTo>
                    <a:pt x="4342" y="1"/>
                    <a:pt x="1641" y="579"/>
                    <a:pt x="869" y="2605"/>
                  </a:cubicBezTo>
                  <a:cubicBezTo>
                    <a:pt x="1" y="4631"/>
                    <a:pt x="1448" y="7043"/>
                    <a:pt x="1448" y="7043"/>
                  </a:cubicBezTo>
                  <a:cubicBezTo>
                    <a:pt x="1448" y="5500"/>
                    <a:pt x="3281" y="3956"/>
                    <a:pt x="4246" y="2702"/>
                  </a:cubicBezTo>
                  <a:cubicBezTo>
                    <a:pt x="5114" y="1351"/>
                    <a:pt x="4342" y="1"/>
                    <a:pt x="4342" y="0"/>
                  </a:cubicBezTo>
                  <a:close/>
                </a:path>
              </a:pathLst>
            </a:custGeom>
            <a:solidFill>
              <a:srgbClr val="4C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38;p46">
              <a:extLst>
                <a:ext uri="{FF2B5EF4-FFF2-40B4-BE49-F238E27FC236}">
                  <a16:creationId xmlns:a16="http://schemas.microsoft.com/office/drawing/2014/main" id="{16B732CE-26A5-B6EE-BA69-306A20E5E727}"/>
                </a:ext>
              </a:extLst>
            </p:cNvPr>
            <p:cNvSpPr/>
            <p:nvPr/>
          </p:nvSpPr>
          <p:spPr>
            <a:xfrm flipH="1">
              <a:off x="629509" y="3288408"/>
              <a:ext cx="203584" cy="210281"/>
            </a:xfrm>
            <a:custGeom>
              <a:avLst/>
              <a:gdLst/>
              <a:ahLst/>
              <a:cxnLst/>
              <a:rect l="l" t="t" r="r" b="b"/>
              <a:pathLst>
                <a:path w="11096" h="11461" extrusionOk="0">
                  <a:moveTo>
                    <a:pt x="8587" y="1"/>
                  </a:moveTo>
                  <a:cubicBezTo>
                    <a:pt x="8587" y="1"/>
                    <a:pt x="5017" y="2123"/>
                    <a:pt x="4439" y="3281"/>
                  </a:cubicBezTo>
                  <a:cubicBezTo>
                    <a:pt x="3763" y="4632"/>
                    <a:pt x="1641" y="6368"/>
                    <a:pt x="2123" y="6851"/>
                  </a:cubicBezTo>
                  <a:cubicBezTo>
                    <a:pt x="2213" y="6941"/>
                    <a:pt x="2336" y="6980"/>
                    <a:pt x="2483" y="6980"/>
                  </a:cubicBezTo>
                  <a:cubicBezTo>
                    <a:pt x="3125" y="6980"/>
                    <a:pt x="4215" y="6225"/>
                    <a:pt x="4921" y="5597"/>
                  </a:cubicBezTo>
                  <a:cubicBezTo>
                    <a:pt x="5693" y="4728"/>
                    <a:pt x="7043" y="3667"/>
                    <a:pt x="7044" y="3667"/>
                  </a:cubicBezTo>
                  <a:lnTo>
                    <a:pt x="7044" y="3667"/>
                  </a:lnTo>
                  <a:lnTo>
                    <a:pt x="5403" y="6851"/>
                  </a:lnTo>
                  <a:cubicBezTo>
                    <a:pt x="5403" y="6851"/>
                    <a:pt x="3474" y="7719"/>
                    <a:pt x="2991" y="8202"/>
                  </a:cubicBezTo>
                  <a:cubicBezTo>
                    <a:pt x="2413" y="8780"/>
                    <a:pt x="1930" y="8491"/>
                    <a:pt x="965" y="9070"/>
                  </a:cubicBezTo>
                  <a:cubicBezTo>
                    <a:pt x="1" y="9649"/>
                    <a:pt x="1" y="10420"/>
                    <a:pt x="1" y="10420"/>
                  </a:cubicBezTo>
                  <a:lnTo>
                    <a:pt x="2413" y="10420"/>
                  </a:lnTo>
                  <a:lnTo>
                    <a:pt x="3474" y="10131"/>
                  </a:lnTo>
                  <a:lnTo>
                    <a:pt x="3281" y="10420"/>
                  </a:lnTo>
                  <a:cubicBezTo>
                    <a:pt x="3281" y="10420"/>
                    <a:pt x="3667" y="10903"/>
                    <a:pt x="4053" y="11289"/>
                  </a:cubicBezTo>
                  <a:cubicBezTo>
                    <a:pt x="4181" y="11417"/>
                    <a:pt x="4374" y="11460"/>
                    <a:pt x="4574" y="11460"/>
                  </a:cubicBezTo>
                  <a:cubicBezTo>
                    <a:pt x="4975" y="11460"/>
                    <a:pt x="5403" y="11289"/>
                    <a:pt x="5403" y="11289"/>
                  </a:cubicBezTo>
                  <a:lnTo>
                    <a:pt x="6851" y="11289"/>
                  </a:lnTo>
                  <a:cubicBezTo>
                    <a:pt x="7526" y="11289"/>
                    <a:pt x="7912" y="10806"/>
                    <a:pt x="8587" y="10035"/>
                  </a:cubicBezTo>
                  <a:cubicBezTo>
                    <a:pt x="9359" y="9359"/>
                    <a:pt x="11096" y="3185"/>
                    <a:pt x="11096" y="3185"/>
                  </a:cubicBezTo>
                  <a:lnTo>
                    <a:pt x="8587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339;p46">
              <a:extLst>
                <a:ext uri="{FF2B5EF4-FFF2-40B4-BE49-F238E27FC236}">
                  <a16:creationId xmlns:a16="http://schemas.microsoft.com/office/drawing/2014/main" id="{6D9D90A4-FA24-48CB-99B0-B1AEEE00C92E}"/>
                </a:ext>
              </a:extLst>
            </p:cNvPr>
            <p:cNvSpPr/>
            <p:nvPr/>
          </p:nvSpPr>
          <p:spPr>
            <a:xfrm flipH="1">
              <a:off x="466657" y="2653640"/>
              <a:ext cx="253140" cy="709993"/>
            </a:xfrm>
            <a:custGeom>
              <a:avLst/>
              <a:gdLst/>
              <a:ahLst/>
              <a:cxnLst/>
              <a:rect l="l" t="t" r="r" b="b"/>
              <a:pathLst>
                <a:path w="13797" h="38697" extrusionOk="0">
                  <a:moveTo>
                    <a:pt x="3004" y="1"/>
                  </a:moveTo>
                  <a:cubicBezTo>
                    <a:pt x="1818" y="1"/>
                    <a:pt x="744" y="887"/>
                    <a:pt x="0" y="3146"/>
                  </a:cubicBezTo>
                  <a:cubicBezTo>
                    <a:pt x="0" y="3146"/>
                    <a:pt x="386" y="7295"/>
                    <a:pt x="3088" y="12697"/>
                  </a:cubicBezTo>
                  <a:cubicBezTo>
                    <a:pt x="6175" y="18872"/>
                    <a:pt x="7815" y="19644"/>
                    <a:pt x="5789" y="23599"/>
                  </a:cubicBezTo>
                  <a:cubicBezTo>
                    <a:pt x="4149" y="26976"/>
                    <a:pt x="1544" y="34501"/>
                    <a:pt x="1544" y="34501"/>
                  </a:cubicBezTo>
                  <a:cubicBezTo>
                    <a:pt x="1544" y="34501"/>
                    <a:pt x="2942" y="38696"/>
                    <a:pt x="4802" y="38696"/>
                  </a:cubicBezTo>
                  <a:cubicBezTo>
                    <a:pt x="5385" y="38696"/>
                    <a:pt x="6013" y="38285"/>
                    <a:pt x="6657" y="37203"/>
                  </a:cubicBezTo>
                  <a:cubicBezTo>
                    <a:pt x="9648" y="32089"/>
                    <a:pt x="13121" y="28520"/>
                    <a:pt x="13507" y="22828"/>
                  </a:cubicBezTo>
                  <a:cubicBezTo>
                    <a:pt x="13797" y="19065"/>
                    <a:pt x="12253" y="13759"/>
                    <a:pt x="10420" y="8452"/>
                  </a:cubicBezTo>
                  <a:cubicBezTo>
                    <a:pt x="9266" y="4991"/>
                    <a:pt x="5820" y="1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40;p46">
              <a:extLst>
                <a:ext uri="{FF2B5EF4-FFF2-40B4-BE49-F238E27FC236}">
                  <a16:creationId xmlns:a16="http://schemas.microsoft.com/office/drawing/2014/main" id="{0AAD983C-FF0C-4049-C6BB-E8BFCD018895}"/>
                </a:ext>
              </a:extLst>
            </p:cNvPr>
            <p:cNvSpPr/>
            <p:nvPr/>
          </p:nvSpPr>
          <p:spPr>
            <a:xfrm flipH="1">
              <a:off x="710935" y="2536106"/>
              <a:ext cx="219509" cy="258461"/>
            </a:xfrm>
            <a:custGeom>
              <a:avLst/>
              <a:gdLst/>
              <a:ahLst/>
              <a:cxnLst/>
              <a:rect l="l" t="t" r="r" b="b"/>
              <a:pathLst>
                <a:path w="11964" h="14087" extrusionOk="0">
                  <a:moveTo>
                    <a:pt x="8104" y="1"/>
                  </a:moveTo>
                  <a:cubicBezTo>
                    <a:pt x="8104" y="1"/>
                    <a:pt x="8008" y="1737"/>
                    <a:pt x="8008" y="2702"/>
                  </a:cubicBezTo>
                  <a:cubicBezTo>
                    <a:pt x="8008" y="3667"/>
                    <a:pt x="3570" y="7623"/>
                    <a:pt x="1833" y="10034"/>
                  </a:cubicBezTo>
                  <a:cubicBezTo>
                    <a:pt x="0" y="12446"/>
                    <a:pt x="290" y="14087"/>
                    <a:pt x="290" y="14087"/>
                  </a:cubicBezTo>
                  <a:cubicBezTo>
                    <a:pt x="2242" y="10004"/>
                    <a:pt x="5257" y="9840"/>
                    <a:pt x="5727" y="9840"/>
                  </a:cubicBezTo>
                  <a:cubicBezTo>
                    <a:pt x="5767" y="9840"/>
                    <a:pt x="5789" y="9842"/>
                    <a:pt x="5789" y="9842"/>
                  </a:cubicBezTo>
                  <a:lnTo>
                    <a:pt x="5789" y="8780"/>
                  </a:lnTo>
                  <a:lnTo>
                    <a:pt x="7333" y="9166"/>
                  </a:lnTo>
                  <a:cubicBezTo>
                    <a:pt x="7333" y="9166"/>
                    <a:pt x="8587" y="7237"/>
                    <a:pt x="9745" y="6079"/>
                  </a:cubicBezTo>
                  <a:cubicBezTo>
                    <a:pt x="10999" y="4921"/>
                    <a:pt x="11964" y="2992"/>
                    <a:pt x="11964" y="2992"/>
                  </a:cubicBezTo>
                  <a:lnTo>
                    <a:pt x="81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606;p63">
            <a:extLst>
              <a:ext uri="{FF2B5EF4-FFF2-40B4-BE49-F238E27FC236}">
                <a16:creationId xmlns:a16="http://schemas.microsoft.com/office/drawing/2014/main" id="{5B1A0544-F114-E6FF-AAC5-DB3A0C642E2F}"/>
              </a:ext>
            </a:extLst>
          </p:cNvPr>
          <p:cNvGrpSpPr/>
          <p:nvPr/>
        </p:nvGrpSpPr>
        <p:grpSpPr>
          <a:xfrm>
            <a:off x="8634124" y="2045615"/>
            <a:ext cx="500443" cy="868183"/>
            <a:chOff x="1449800" y="2642700"/>
            <a:chExt cx="872375" cy="1854400"/>
          </a:xfrm>
        </p:grpSpPr>
        <p:sp>
          <p:nvSpPr>
            <p:cNvPr id="272" name="Google Shape;2607;p63">
              <a:extLst>
                <a:ext uri="{FF2B5EF4-FFF2-40B4-BE49-F238E27FC236}">
                  <a16:creationId xmlns:a16="http://schemas.microsoft.com/office/drawing/2014/main" id="{C4167C9C-A04E-A4E3-07B8-EDB232BC082E}"/>
                </a:ext>
              </a:extLst>
            </p:cNvPr>
            <p:cNvSpPr/>
            <p:nvPr/>
          </p:nvSpPr>
          <p:spPr>
            <a:xfrm>
              <a:off x="2198425" y="4436125"/>
              <a:ext cx="23775" cy="40150"/>
            </a:xfrm>
            <a:custGeom>
              <a:avLst/>
              <a:gdLst/>
              <a:ahLst/>
              <a:cxnLst/>
              <a:rect l="l" t="t" r="r" b="b"/>
              <a:pathLst>
                <a:path w="951" h="1606" extrusionOk="0">
                  <a:moveTo>
                    <a:pt x="950" y="1"/>
                  </a:moveTo>
                  <a:lnTo>
                    <a:pt x="0" y="501"/>
                  </a:lnTo>
                  <a:lnTo>
                    <a:pt x="400" y="1501"/>
                  </a:lnTo>
                  <a:cubicBezTo>
                    <a:pt x="431" y="1562"/>
                    <a:pt x="481" y="1605"/>
                    <a:pt x="550" y="1605"/>
                  </a:cubicBezTo>
                  <a:cubicBezTo>
                    <a:pt x="593" y="1605"/>
                    <a:pt x="643" y="1589"/>
                    <a:pt x="700" y="1551"/>
                  </a:cubicBezTo>
                  <a:cubicBezTo>
                    <a:pt x="850" y="145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08;p63">
              <a:extLst>
                <a:ext uri="{FF2B5EF4-FFF2-40B4-BE49-F238E27FC236}">
                  <a16:creationId xmlns:a16="http://schemas.microsoft.com/office/drawing/2014/main" id="{9905C0D8-BC31-E72E-85BF-6A95F16AB8DC}"/>
                </a:ext>
              </a:extLst>
            </p:cNvPr>
            <p:cNvSpPr/>
            <p:nvPr/>
          </p:nvSpPr>
          <p:spPr>
            <a:xfrm>
              <a:off x="2198425" y="4446550"/>
              <a:ext cx="43750" cy="49600"/>
            </a:xfrm>
            <a:custGeom>
              <a:avLst/>
              <a:gdLst/>
              <a:ahLst/>
              <a:cxnLst/>
              <a:rect l="l" t="t" r="r" b="b"/>
              <a:pathLst>
                <a:path w="1750" h="1984" extrusionOk="0">
                  <a:moveTo>
                    <a:pt x="964" y="1"/>
                  </a:moveTo>
                  <a:cubicBezTo>
                    <a:pt x="876" y="1"/>
                    <a:pt x="788" y="25"/>
                    <a:pt x="700" y="84"/>
                  </a:cubicBezTo>
                  <a:cubicBezTo>
                    <a:pt x="300" y="284"/>
                    <a:pt x="0" y="784"/>
                    <a:pt x="0" y="1234"/>
                  </a:cubicBezTo>
                  <a:cubicBezTo>
                    <a:pt x="0" y="1433"/>
                    <a:pt x="100" y="1583"/>
                    <a:pt x="200" y="1633"/>
                  </a:cubicBezTo>
                  <a:lnTo>
                    <a:pt x="800" y="1983"/>
                  </a:lnTo>
                  <a:lnTo>
                    <a:pt x="1750" y="384"/>
                  </a:lnTo>
                  <a:lnTo>
                    <a:pt x="1150" y="34"/>
                  </a:lnTo>
                  <a:cubicBezTo>
                    <a:pt x="1088" y="13"/>
                    <a:pt x="1026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09;p63">
              <a:extLst>
                <a:ext uri="{FF2B5EF4-FFF2-40B4-BE49-F238E27FC236}">
                  <a16:creationId xmlns:a16="http://schemas.microsoft.com/office/drawing/2014/main" id="{5C633AA8-72F5-AE07-5AD6-28D669F2D832}"/>
                </a:ext>
              </a:extLst>
            </p:cNvPr>
            <p:cNvSpPr/>
            <p:nvPr/>
          </p:nvSpPr>
          <p:spPr>
            <a:xfrm>
              <a:off x="2213425" y="4454625"/>
              <a:ext cx="33750" cy="42475"/>
            </a:xfrm>
            <a:custGeom>
              <a:avLst/>
              <a:gdLst/>
              <a:ahLst/>
              <a:cxnLst/>
              <a:rect l="l" t="t" r="r" b="b"/>
              <a:pathLst>
                <a:path w="1350" h="1699" extrusionOk="0">
                  <a:moveTo>
                    <a:pt x="998" y="0"/>
                  </a:moveTo>
                  <a:cubicBezTo>
                    <a:pt x="908" y="0"/>
                    <a:pt x="806" y="35"/>
                    <a:pt x="700" y="111"/>
                  </a:cubicBezTo>
                  <a:cubicBezTo>
                    <a:pt x="300" y="311"/>
                    <a:pt x="0" y="811"/>
                    <a:pt x="0" y="1260"/>
                  </a:cubicBezTo>
                  <a:cubicBezTo>
                    <a:pt x="0" y="1541"/>
                    <a:pt x="148" y="1699"/>
                    <a:pt x="374" y="1699"/>
                  </a:cubicBezTo>
                  <a:cubicBezTo>
                    <a:pt x="470" y="1699"/>
                    <a:pt x="581" y="1670"/>
                    <a:pt x="700" y="1610"/>
                  </a:cubicBezTo>
                  <a:cubicBezTo>
                    <a:pt x="1050" y="1410"/>
                    <a:pt x="1350" y="911"/>
                    <a:pt x="1350" y="461"/>
                  </a:cubicBezTo>
                  <a:cubicBezTo>
                    <a:pt x="1350" y="182"/>
                    <a:pt x="1204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10;p63">
              <a:extLst>
                <a:ext uri="{FF2B5EF4-FFF2-40B4-BE49-F238E27FC236}">
                  <a16:creationId xmlns:a16="http://schemas.microsoft.com/office/drawing/2014/main" id="{D39E6C2D-03A2-9E0F-4B12-A0B60743B1EC}"/>
                </a:ext>
              </a:extLst>
            </p:cNvPr>
            <p:cNvSpPr/>
            <p:nvPr/>
          </p:nvSpPr>
          <p:spPr>
            <a:xfrm>
              <a:off x="2222175" y="4465150"/>
              <a:ext cx="16275" cy="21975"/>
            </a:xfrm>
            <a:custGeom>
              <a:avLst/>
              <a:gdLst/>
              <a:ahLst/>
              <a:cxnLst/>
              <a:rect l="l" t="t" r="r" b="b"/>
              <a:pathLst>
                <a:path w="651" h="879" extrusionOk="0">
                  <a:moveTo>
                    <a:pt x="468" y="0"/>
                  </a:moveTo>
                  <a:cubicBezTo>
                    <a:pt x="430" y="0"/>
                    <a:pt x="390" y="13"/>
                    <a:pt x="350" y="40"/>
                  </a:cubicBezTo>
                  <a:cubicBezTo>
                    <a:pt x="150" y="140"/>
                    <a:pt x="0" y="440"/>
                    <a:pt x="0" y="639"/>
                  </a:cubicBezTo>
                  <a:cubicBezTo>
                    <a:pt x="0" y="786"/>
                    <a:pt x="81" y="879"/>
                    <a:pt x="202" y="879"/>
                  </a:cubicBezTo>
                  <a:cubicBezTo>
                    <a:pt x="247" y="879"/>
                    <a:pt x="297" y="866"/>
                    <a:pt x="350" y="839"/>
                  </a:cubicBezTo>
                  <a:cubicBezTo>
                    <a:pt x="500" y="689"/>
                    <a:pt x="650" y="440"/>
                    <a:pt x="650" y="240"/>
                  </a:cubicBezTo>
                  <a:cubicBezTo>
                    <a:pt x="650" y="93"/>
                    <a:pt x="570" y="0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611;p63">
              <a:extLst>
                <a:ext uri="{FF2B5EF4-FFF2-40B4-BE49-F238E27FC236}">
                  <a16:creationId xmlns:a16="http://schemas.microsoft.com/office/drawing/2014/main" id="{C0313EB7-251D-7405-0DDF-0CFA7AD74C12}"/>
                </a:ext>
              </a:extLst>
            </p:cNvPr>
            <p:cNvSpPr/>
            <p:nvPr/>
          </p:nvSpPr>
          <p:spPr>
            <a:xfrm>
              <a:off x="2213425" y="4443625"/>
              <a:ext cx="23775" cy="40850"/>
            </a:xfrm>
            <a:custGeom>
              <a:avLst/>
              <a:gdLst/>
              <a:ahLst/>
              <a:cxnLst/>
              <a:rect l="l" t="t" r="r" b="b"/>
              <a:pathLst>
                <a:path w="951" h="1634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50"/>
                  </a:lnTo>
                  <a:cubicBezTo>
                    <a:pt x="429" y="1609"/>
                    <a:pt x="476" y="1633"/>
                    <a:pt x="529" y="1633"/>
                  </a:cubicBezTo>
                  <a:cubicBezTo>
                    <a:pt x="567" y="1633"/>
                    <a:pt x="609" y="1621"/>
                    <a:pt x="650" y="1600"/>
                  </a:cubicBezTo>
                  <a:lnTo>
                    <a:pt x="700" y="1600"/>
                  </a:lnTo>
                  <a:cubicBezTo>
                    <a:pt x="850" y="1500"/>
                    <a:pt x="950" y="1301"/>
                    <a:pt x="950" y="110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612;p63">
              <a:extLst>
                <a:ext uri="{FF2B5EF4-FFF2-40B4-BE49-F238E27FC236}">
                  <a16:creationId xmlns:a16="http://schemas.microsoft.com/office/drawing/2014/main" id="{2F283E8D-B088-64DA-0A96-8F98BD9B38CD}"/>
                </a:ext>
              </a:extLst>
            </p:cNvPr>
            <p:cNvSpPr/>
            <p:nvPr/>
          </p:nvSpPr>
          <p:spPr>
            <a:xfrm>
              <a:off x="2198425" y="4436125"/>
              <a:ext cx="38775" cy="21275"/>
            </a:xfrm>
            <a:custGeom>
              <a:avLst/>
              <a:gdLst/>
              <a:ahLst/>
              <a:cxnLst/>
              <a:rect l="l" t="t" r="r" b="b"/>
              <a:pathLst>
                <a:path w="1551" h="851" extrusionOk="0">
                  <a:moveTo>
                    <a:pt x="950" y="1"/>
                  </a:moveTo>
                  <a:lnTo>
                    <a:pt x="0" y="501"/>
                  </a:lnTo>
                  <a:lnTo>
                    <a:pt x="600" y="851"/>
                  </a:lnTo>
                  <a:lnTo>
                    <a:pt x="1550" y="30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613;p63">
              <a:extLst>
                <a:ext uri="{FF2B5EF4-FFF2-40B4-BE49-F238E27FC236}">
                  <a16:creationId xmlns:a16="http://schemas.microsoft.com/office/drawing/2014/main" id="{9732D6FC-2F45-1B37-BB8C-42B7F7CE2C00}"/>
                </a:ext>
              </a:extLst>
            </p:cNvPr>
            <p:cNvSpPr/>
            <p:nvPr/>
          </p:nvSpPr>
          <p:spPr>
            <a:xfrm>
              <a:off x="2212175" y="4431450"/>
              <a:ext cx="12525" cy="6900"/>
            </a:xfrm>
            <a:custGeom>
              <a:avLst/>
              <a:gdLst/>
              <a:ahLst/>
              <a:cxnLst/>
              <a:rect l="l" t="t" r="r" b="b"/>
              <a:pathLst>
                <a:path w="501" h="276" extrusionOk="0">
                  <a:moveTo>
                    <a:pt x="231" y="0"/>
                  </a:moveTo>
                  <a:cubicBezTo>
                    <a:pt x="175" y="0"/>
                    <a:pt x="125" y="13"/>
                    <a:pt x="100" y="38"/>
                  </a:cubicBezTo>
                  <a:cubicBezTo>
                    <a:pt x="0" y="138"/>
                    <a:pt x="0" y="188"/>
                    <a:pt x="100" y="238"/>
                  </a:cubicBezTo>
                  <a:cubicBezTo>
                    <a:pt x="125" y="263"/>
                    <a:pt x="175" y="275"/>
                    <a:pt x="231" y="275"/>
                  </a:cubicBezTo>
                  <a:cubicBezTo>
                    <a:pt x="288" y="275"/>
                    <a:pt x="350" y="263"/>
                    <a:pt x="400" y="238"/>
                  </a:cubicBezTo>
                  <a:cubicBezTo>
                    <a:pt x="500" y="188"/>
                    <a:pt x="500" y="138"/>
                    <a:pt x="400" y="38"/>
                  </a:cubicBezTo>
                  <a:cubicBezTo>
                    <a:pt x="350" y="13"/>
                    <a:pt x="288" y="0"/>
                    <a:pt x="231" y="0"/>
                  </a:cubicBez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614;p63">
              <a:extLst>
                <a:ext uri="{FF2B5EF4-FFF2-40B4-BE49-F238E27FC236}">
                  <a16:creationId xmlns:a16="http://schemas.microsoft.com/office/drawing/2014/main" id="{B987A679-2DD8-4A84-8807-CC9B4B26CD66}"/>
                </a:ext>
              </a:extLst>
            </p:cNvPr>
            <p:cNvSpPr/>
            <p:nvPr/>
          </p:nvSpPr>
          <p:spPr>
            <a:xfrm>
              <a:off x="1912225" y="4436125"/>
              <a:ext cx="23775" cy="40150"/>
            </a:xfrm>
            <a:custGeom>
              <a:avLst/>
              <a:gdLst/>
              <a:ahLst/>
              <a:cxnLst/>
              <a:rect l="l" t="t" r="r" b="b"/>
              <a:pathLst>
                <a:path w="951" h="1606" extrusionOk="0">
                  <a:moveTo>
                    <a:pt x="950" y="1"/>
                  </a:moveTo>
                  <a:lnTo>
                    <a:pt x="0" y="501"/>
                  </a:lnTo>
                  <a:lnTo>
                    <a:pt x="400" y="1501"/>
                  </a:lnTo>
                  <a:cubicBezTo>
                    <a:pt x="431" y="1562"/>
                    <a:pt x="481" y="1605"/>
                    <a:pt x="538" y="1605"/>
                  </a:cubicBezTo>
                  <a:cubicBezTo>
                    <a:pt x="574" y="1605"/>
                    <a:pt x="612" y="1589"/>
                    <a:pt x="650" y="1551"/>
                  </a:cubicBezTo>
                  <a:cubicBezTo>
                    <a:pt x="850" y="145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615;p63">
              <a:extLst>
                <a:ext uri="{FF2B5EF4-FFF2-40B4-BE49-F238E27FC236}">
                  <a16:creationId xmlns:a16="http://schemas.microsoft.com/office/drawing/2014/main" id="{7DECF00E-0A49-C2CC-904E-FDF458F09A5D}"/>
                </a:ext>
              </a:extLst>
            </p:cNvPr>
            <p:cNvSpPr/>
            <p:nvPr/>
          </p:nvSpPr>
          <p:spPr>
            <a:xfrm>
              <a:off x="1912225" y="4446550"/>
              <a:ext cx="43750" cy="49600"/>
            </a:xfrm>
            <a:custGeom>
              <a:avLst/>
              <a:gdLst/>
              <a:ahLst/>
              <a:cxnLst/>
              <a:rect l="l" t="t" r="r" b="b"/>
              <a:pathLst>
                <a:path w="1750" h="1984" extrusionOk="0">
                  <a:moveTo>
                    <a:pt x="950" y="1"/>
                  </a:moveTo>
                  <a:cubicBezTo>
                    <a:pt x="867" y="1"/>
                    <a:pt x="767" y="25"/>
                    <a:pt x="650" y="84"/>
                  </a:cubicBezTo>
                  <a:cubicBezTo>
                    <a:pt x="300" y="284"/>
                    <a:pt x="0" y="784"/>
                    <a:pt x="0" y="1234"/>
                  </a:cubicBezTo>
                  <a:cubicBezTo>
                    <a:pt x="0" y="1433"/>
                    <a:pt x="100" y="1583"/>
                    <a:pt x="200" y="1633"/>
                  </a:cubicBezTo>
                  <a:lnTo>
                    <a:pt x="800" y="1983"/>
                  </a:lnTo>
                  <a:lnTo>
                    <a:pt x="1750" y="384"/>
                  </a:lnTo>
                  <a:lnTo>
                    <a:pt x="1150" y="34"/>
                  </a:lnTo>
                  <a:lnTo>
                    <a:pt x="1100" y="34"/>
                  </a:lnTo>
                  <a:cubicBezTo>
                    <a:pt x="1059" y="13"/>
                    <a:pt x="1009" y="1"/>
                    <a:pt x="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616;p63">
              <a:extLst>
                <a:ext uri="{FF2B5EF4-FFF2-40B4-BE49-F238E27FC236}">
                  <a16:creationId xmlns:a16="http://schemas.microsoft.com/office/drawing/2014/main" id="{73A33204-B8DC-C61E-26A1-0E1DE1C2A390}"/>
                </a:ext>
              </a:extLst>
            </p:cNvPr>
            <p:cNvSpPr/>
            <p:nvPr/>
          </p:nvSpPr>
          <p:spPr>
            <a:xfrm>
              <a:off x="1927225" y="4454625"/>
              <a:ext cx="32500" cy="42475"/>
            </a:xfrm>
            <a:custGeom>
              <a:avLst/>
              <a:gdLst/>
              <a:ahLst/>
              <a:cxnLst/>
              <a:rect l="l" t="t" r="r" b="b"/>
              <a:pathLst>
                <a:path w="1300" h="1699" extrusionOk="0">
                  <a:moveTo>
                    <a:pt x="970" y="0"/>
                  </a:moveTo>
                  <a:cubicBezTo>
                    <a:pt x="879" y="0"/>
                    <a:pt x="771" y="35"/>
                    <a:pt x="650" y="111"/>
                  </a:cubicBezTo>
                  <a:cubicBezTo>
                    <a:pt x="300" y="311"/>
                    <a:pt x="0" y="811"/>
                    <a:pt x="0" y="1260"/>
                  </a:cubicBezTo>
                  <a:cubicBezTo>
                    <a:pt x="0" y="1541"/>
                    <a:pt x="148" y="1699"/>
                    <a:pt x="357" y="1699"/>
                  </a:cubicBezTo>
                  <a:cubicBezTo>
                    <a:pt x="446" y="1699"/>
                    <a:pt x="546" y="1670"/>
                    <a:pt x="650" y="1610"/>
                  </a:cubicBezTo>
                  <a:cubicBezTo>
                    <a:pt x="1050" y="1410"/>
                    <a:pt x="1300" y="911"/>
                    <a:pt x="1300" y="461"/>
                  </a:cubicBezTo>
                  <a:cubicBezTo>
                    <a:pt x="1300" y="182"/>
                    <a:pt x="1179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617;p63">
              <a:extLst>
                <a:ext uri="{FF2B5EF4-FFF2-40B4-BE49-F238E27FC236}">
                  <a16:creationId xmlns:a16="http://schemas.microsoft.com/office/drawing/2014/main" id="{FF82C866-C5EC-836A-E921-657E769DF201}"/>
                </a:ext>
              </a:extLst>
            </p:cNvPr>
            <p:cNvSpPr/>
            <p:nvPr/>
          </p:nvSpPr>
          <p:spPr>
            <a:xfrm>
              <a:off x="1935975" y="4465150"/>
              <a:ext cx="16275" cy="21975"/>
            </a:xfrm>
            <a:custGeom>
              <a:avLst/>
              <a:gdLst/>
              <a:ahLst/>
              <a:cxnLst/>
              <a:rect l="l" t="t" r="r" b="b"/>
              <a:pathLst>
                <a:path w="651" h="879" extrusionOk="0">
                  <a:moveTo>
                    <a:pt x="448" y="0"/>
                  </a:moveTo>
                  <a:cubicBezTo>
                    <a:pt x="404" y="0"/>
                    <a:pt x="354" y="13"/>
                    <a:pt x="300" y="40"/>
                  </a:cubicBezTo>
                  <a:cubicBezTo>
                    <a:pt x="150" y="140"/>
                    <a:pt x="0" y="440"/>
                    <a:pt x="0" y="639"/>
                  </a:cubicBezTo>
                  <a:cubicBezTo>
                    <a:pt x="0" y="786"/>
                    <a:pt x="81" y="879"/>
                    <a:pt x="182" y="879"/>
                  </a:cubicBezTo>
                  <a:cubicBezTo>
                    <a:pt x="220" y="879"/>
                    <a:pt x="260" y="866"/>
                    <a:pt x="300" y="839"/>
                  </a:cubicBezTo>
                  <a:cubicBezTo>
                    <a:pt x="500" y="689"/>
                    <a:pt x="650" y="440"/>
                    <a:pt x="650" y="240"/>
                  </a:cubicBezTo>
                  <a:cubicBezTo>
                    <a:pt x="650" y="93"/>
                    <a:pt x="570" y="0"/>
                    <a:pt x="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618;p63">
              <a:extLst>
                <a:ext uri="{FF2B5EF4-FFF2-40B4-BE49-F238E27FC236}">
                  <a16:creationId xmlns:a16="http://schemas.microsoft.com/office/drawing/2014/main" id="{276C3C4A-DB28-9431-8CA7-A8C16A2AED09}"/>
                </a:ext>
              </a:extLst>
            </p:cNvPr>
            <p:cNvSpPr/>
            <p:nvPr/>
          </p:nvSpPr>
          <p:spPr>
            <a:xfrm>
              <a:off x="1927225" y="4443625"/>
              <a:ext cx="23775" cy="40850"/>
            </a:xfrm>
            <a:custGeom>
              <a:avLst/>
              <a:gdLst/>
              <a:ahLst/>
              <a:cxnLst/>
              <a:rect l="l" t="t" r="r" b="b"/>
              <a:pathLst>
                <a:path w="951" h="1634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50"/>
                  </a:lnTo>
                  <a:cubicBezTo>
                    <a:pt x="429" y="1609"/>
                    <a:pt x="476" y="1633"/>
                    <a:pt x="529" y="1633"/>
                  </a:cubicBezTo>
                  <a:cubicBezTo>
                    <a:pt x="567" y="1633"/>
                    <a:pt x="609" y="1621"/>
                    <a:pt x="650" y="1600"/>
                  </a:cubicBezTo>
                  <a:cubicBezTo>
                    <a:pt x="800" y="1500"/>
                    <a:pt x="950" y="1301"/>
                    <a:pt x="950" y="110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619;p63">
              <a:extLst>
                <a:ext uri="{FF2B5EF4-FFF2-40B4-BE49-F238E27FC236}">
                  <a16:creationId xmlns:a16="http://schemas.microsoft.com/office/drawing/2014/main" id="{71F12286-1171-4169-16F0-D84C2AF909BC}"/>
                </a:ext>
              </a:extLst>
            </p:cNvPr>
            <p:cNvSpPr/>
            <p:nvPr/>
          </p:nvSpPr>
          <p:spPr>
            <a:xfrm>
              <a:off x="1912225" y="4436125"/>
              <a:ext cx="38775" cy="21275"/>
            </a:xfrm>
            <a:custGeom>
              <a:avLst/>
              <a:gdLst/>
              <a:ahLst/>
              <a:cxnLst/>
              <a:rect l="l" t="t" r="r" b="b"/>
              <a:pathLst>
                <a:path w="1551" h="851" extrusionOk="0">
                  <a:moveTo>
                    <a:pt x="950" y="1"/>
                  </a:moveTo>
                  <a:lnTo>
                    <a:pt x="0" y="501"/>
                  </a:lnTo>
                  <a:lnTo>
                    <a:pt x="600" y="851"/>
                  </a:lnTo>
                  <a:lnTo>
                    <a:pt x="1550" y="30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620;p63">
              <a:extLst>
                <a:ext uri="{FF2B5EF4-FFF2-40B4-BE49-F238E27FC236}">
                  <a16:creationId xmlns:a16="http://schemas.microsoft.com/office/drawing/2014/main" id="{76B73BFE-DA46-8D2B-FD17-B2B1454DA8F8}"/>
                </a:ext>
              </a:extLst>
            </p:cNvPr>
            <p:cNvSpPr/>
            <p:nvPr/>
          </p:nvSpPr>
          <p:spPr>
            <a:xfrm>
              <a:off x="1925975" y="4431450"/>
              <a:ext cx="12525" cy="6900"/>
            </a:xfrm>
            <a:custGeom>
              <a:avLst/>
              <a:gdLst/>
              <a:ahLst/>
              <a:cxnLst/>
              <a:rect l="l" t="t" r="r" b="b"/>
              <a:pathLst>
                <a:path w="501" h="276" extrusionOk="0">
                  <a:moveTo>
                    <a:pt x="225" y="0"/>
                  </a:moveTo>
                  <a:cubicBezTo>
                    <a:pt x="163" y="0"/>
                    <a:pt x="100" y="13"/>
                    <a:pt x="50" y="38"/>
                  </a:cubicBezTo>
                  <a:cubicBezTo>
                    <a:pt x="0" y="138"/>
                    <a:pt x="0" y="188"/>
                    <a:pt x="50" y="238"/>
                  </a:cubicBezTo>
                  <a:cubicBezTo>
                    <a:pt x="100" y="263"/>
                    <a:pt x="163" y="275"/>
                    <a:pt x="225" y="275"/>
                  </a:cubicBezTo>
                  <a:cubicBezTo>
                    <a:pt x="288" y="275"/>
                    <a:pt x="350" y="263"/>
                    <a:pt x="400" y="238"/>
                  </a:cubicBezTo>
                  <a:cubicBezTo>
                    <a:pt x="500" y="188"/>
                    <a:pt x="500" y="138"/>
                    <a:pt x="400" y="38"/>
                  </a:cubicBezTo>
                  <a:cubicBezTo>
                    <a:pt x="350" y="13"/>
                    <a:pt x="288" y="0"/>
                    <a:pt x="225" y="0"/>
                  </a:cubicBez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621;p63">
              <a:extLst>
                <a:ext uri="{FF2B5EF4-FFF2-40B4-BE49-F238E27FC236}">
                  <a16:creationId xmlns:a16="http://schemas.microsoft.com/office/drawing/2014/main" id="{EC6A9C8F-4B42-CFC6-2F27-66DC5C83806A}"/>
                </a:ext>
              </a:extLst>
            </p:cNvPr>
            <p:cNvSpPr/>
            <p:nvPr/>
          </p:nvSpPr>
          <p:spPr>
            <a:xfrm>
              <a:off x="2198425" y="4284900"/>
              <a:ext cx="23775" cy="40525"/>
            </a:xfrm>
            <a:custGeom>
              <a:avLst/>
              <a:gdLst/>
              <a:ahLst/>
              <a:cxnLst/>
              <a:rect l="l" t="t" r="r" b="b"/>
              <a:pathLst>
                <a:path w="951" h="1621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01"/>
                  </a:lnTo>
                  <a:cubicBezTo>
                    <a:pt x="437" y="1574"/>
                    <a:pt x="500" y="1620"/>
                    <a:pt x="590" y="1620"/>
                  </a:cubicBezTo>
                  <a:cubicBezTo>
                    <a:pt x="623" y="1620"/>
                    <a:pt x="660" y="1614"/>
                    <a:pt x="700" y="1601"/>
                  </a:cubicBezTo>
                  <a:lnTo>
                    <a:pt x="700" y="1551"/>
                  </a:lnTo>
                  <a:cubicBezTo>
                    <a:pt x="850" y="150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622;p63">
              <a:extLst>
                <a:ext uri="{FF2B5EF4-FFF2-40B4-BE49-F238E27FC236}">
                  <a16:creationId xmlns:a16="http://schemas.microsoft.com/office/drawing/2014/main" id="{A5B53D2A-6C13-AEFA-50AE-C23FEF2FBFE9}"/>
                </a:ext>
              </a:extLst>
            </p:cNvPr>
            <p:cNvSpPr/>
            <p:nvPr/>
          </p:nvSpPr>
          <p:spPr>
            <a:xfrm>
              <a:off x="2198425" y="4295325"/>
              <a:ext cx="43750" cy="49600"/>
            </a:xfrm>
            <a:custGeom>
              <a:avLst/>
              <a:gdLst/>
              <a:ahLst/>
              <a:cxnLst/>
              <a:rect l="l" t="t" r="r" b="b"/>
              <a:pathLst>
                <a:path w="1750" h="1984" extrusionOk="0">
                  <a:moveTo>
                    <a:pt x="964" y="1"/>
                  </a:moveTo>
                  <a:cubicBezTo>
                    <a:pt x="876" y="1"/>
                    <a:pt x="788" y="25"/>
                    <a:pt x="700" y="84"/>
                  </a:cubicBezTo>
                  <a:cubicBezTo>
                    <a:pt x="300" y="284"/>
                    <a:pt x="0" y="834"/>
                    <a:pt x="0" y="1234"/>
                  </a:cubicBezTo>
                  <a:cubicBezTo>
                    <a:pt x="0" y="1434"/>
                    <a:pt x="100" y="1584"/>
                    <a:pt x="200" y="1684"/>
                  </a:cubicBezTo>
                  <a:lnTo>
                    <a:pt x="800" y="1983"/>
                  </a:lnTo>
                  <a:lnTo>
                    <a:pt x="1750" y="384"/>
                  </a:lnTo>
                  <a:lnTo>
                    <a:pt x="1150" y="34"/>
                  </a:lnTo>
                  <a:cubicBezTo>
                    <a:pt x="1088" y="13"/>
                    <a:pt x="1026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623;p63">
              <a:extLst>
                <a:ext uri="{FF2B5EF4-FFF2-40B4-BE49-F238E27FC236}">
                  <a16:creationId xmlns:a16="http://schemas.microsoft.com/office/drawing/2014/main" id="{C691C711-DEC5-AB06-4C24-D2464F7CD0DA}"/>
                </a:ext>
              </a:extLst>
            </p:cNvPr>
            <p:cNvSpPr/>
            <p:nvPr/>
          </p:nvSpPr>
          <p:spPr>
            <a:xfrm>
              <a:off x="2213425" y="4303975"/>
              <a:ext cx="33750" cy="42900"/>
            </a:xfrm>
            <a:custGeom>
              <a:avLst/>
              <a:gdLst/>
              <a:ahLst/>
              <a:cxnLst/>
              <a:rect l="l" t="t" r="r" b="b"/>
              <a:pathLst>
                <a:path w="1350" h="1716" extrusionOk="0">
                  <a:moveTo>
                    <a:pt x="987" y="1"/>
                  </a:moveTo>
                  <a:cubicBezTo>
                    <a:pt x="900" y="1"/>
                    <a:pt x="802" y="29"/>
                    <a:pt x="700" y="88"/>
                  </a:cubicBezTo>
                  <a:cubicBezTo>
                    <a:pt x="300" y="288"/>
                    <a:pt x="0" y="788"/>
                    <a:pt x="0" y="1238"/>
                  </a:cubicBezTo>
                  <a:cubicBezTo>
                    <a:pt x="0" y="1530"/>
                    <a:pt x="161" y="1716"/>
                    <a:pt x="404" y="1716"/>
                  </a:cubicBezTo>
                  <a:cubicBezTo>
                    <a:pt x="493" y="1716"/>
                    <a:pt x="593" y="1691"/>
                    <a:pt x="700" y="1637"/>
                  </a:cubicBezTo>
                  <a:cubicBezTo>
                    <a:pt x="1050" y="1388"/>
                    <a:pt x="1350" y="888"/>
                    <a:pt x="1350" y="488"/>
                  </a:cubicBezTo>
                  <a:cubicBezTo>
                    <a:pt x="1350" y="169"/>
                    <a:pt x="1200" y="1"/>
                    <a:pt x="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624;p63">
              <a:extLst>
                <a:ext uri="{FF2B5EF4-FFF2-40B4-BE49-F238E27FC236}">
                  <a16:creationId xmlns:a16="http://schemas.microsoft.com/office/drawing/2014/main" id="{30D8876D-B843-E10B-0E20-E54ECC03745C}"/>
                </a:ext>
              </a:extLst>
            </p:cNvPr>
            <p:cNvSpPr/>
            <p:nvPr/>
          </p:nvSpPr>
          <p:spPr>
            <a:xfrm>
              <a:off x="2222175" y="4314950"/>
              <a:ext cx="16275" cy="20950"/>
            </a:xfrm>
            <a:custGeom>
              <a:avLst/>
              <a:gdLst/>
              <a:ahLst/>
              <a:cxnLst/>
              <a:rect l="l" t="t" r="r" b="b"/>
              <a:pathLst>
                <a:path w="651" h="838" extrusionOk="0">
                  <a:moveTo>
                    <a:pt x="488" y="0"/>
                  </a:moveTo>
                  <a:cubicBezTo>
                    <a:pt x="445" y="0"/>
                    <a:pt x="398" y="17"/>
                    <a:pt x="350" y="49"/>
                  </a:cubicBezTo>
                  <a:cubicBezTo>
                    <a:pt x="150" y="149"/>
                    <a:pt x="0" y="399"/>
                    <a:pt x="0" y="599"/>
                  </a:cubicBezTo>
                  <a:cubicBezTo>
                    <a:pt x="0" y="745"/>
                    <a:pt x="81" y="838"/>
                    <a:pt x="202" y="838"/>
                  </a:cubicBezTo>
                  <a:cubicBezTo>
                    <a:pt x="247" y="838"/>
                    <a:pt x="297" y="825"/>
                    <a:pt x="350" y="799"/>
                  </a:cubicBezTo>
                  <a:cubicBezTo>
                    <a:pt x="500" y="699"/>
                    <a:pt x="650" y="449"/>
                    <a:pt x="650" y="249"/>
                  </a:cubicBezTo>
                  <a:cubicBezTo>
                    <a:pt x="650" y="78"/>
                    <a:pt x="580" y="0"/>
                    <a:pt x="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625;p63">
              <a:extLst>
                <a:ext uri="{FF2B5EF4-FFF2-40B4-BE49-F238E27FC236}">
                  <a16:creationId xmlns:a16="http://schemas.microsoft.com/office/drawing/2014/main" id="{2E465E4A-D074-5D2C-956A-1A9F51A93617}"/>
                </a:ext>
              </a:extLst>
            </p:cNvPr>
            <p:cNvSpPr/>
            <p:nvPr/>
          </p:nvSpPr>
          <p:spPr>
            <a:xfrm>
              <a:off x="2213425" y="4293650"/>
              <a:ext cx="23775" cy="40150"/>
            </a:xfrm>
            <a:custGeom>
              <a:avLst/>
              <a:gdLst/>
              <a:ahLst/>
              <a:cxnLst/>
              <a:rect l="l" t="t" r="r" b="b"/>
              <a:pathLst>
                <a:path w="951" h="1606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01"/>
                  </a:lnTo>
                  <a:cubicBezTo>
                    <a:pt x="431" y="1562"/>
                    <a:pt x="481" y="1605"/>
                    <a:pt x="538" y="1605"/>
                  </a:cubicBezTo>
                  <a:cubicBezTo>
                    <a:pt x="574" y="1605"/>
                    <a:pt x="612" y="1589"/>
                    <a:pt x="650" y="1551"/>
                  </a:cubicBezTo>
                  <a:lnTo>
                    <a:pt x="700" y="1551"/>
                  </a:lnTo>
                  <a:cubicBezTo>
                    <a:pt x="850" y="145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626;p63">
              <a:extLst>
                <a:ext uri="{FF2B5EF4-FFF2-40B4-BE49-F238E27FC236}">
                  <a16:creationId xmlns:a16="http://schemas.microsoft.com/office/drawing/2014/main" id="{7B7A431F-050E-DAB8-DCD2-73D6824623E9}"/>
                </a:ext>
              </a:extLst>
            </p:cNvPr>
            <p:cNvSpPr/>
            <p:nvPr/>
          </p:nvSpPr>
          <p:spPr>
            <a:xfrm>
              <a:off x="2198425" y="4284900"/>
              <a:ext cx="38775" cy="22525"/>
            </a:xfrm>
            <a:custGeom>
              <a:avLst/>
              <a:gdLst/>
              <a:ahLst/>
              <a:cxnLst/>
              <a:rect l="l" t="t" r="r" b="b"/>
              <a:pathLst>
                <a:path w="1551" h="901" extrusionOk="0">
                  <a:moveTo>
                    <a:pt x="950" y="1"/>
                  </a:moveTo>
                  <a:lnTo>
                    <a:pt x="0" y="551"/>
                  </a:lnTo>
                  <a:lnTo>
                    <a:pt x="600" y="901"/>
                  </a:lnTo>
                  <a:lnTo>
                    <a:pt x="1550" y="35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627;p63">
              <a:extLst>
                <a:ext uri="{FF2B5EF4-FFF2-40B4-BE49-F238E27FC236}">
                  <a16:creationId xmlns:a16="http://schemas.microsoft.com/office/drawing/2014/main" id="{3AD6B77F-E670-51D4-2BB9-357E35A375BA}"/>
                </a:ext>
              </a:extLst>
            </p:cNvPr>
            <p:cNvSpPr/>
            <p:nvPr/>
          </p:nvSpPr>
          <p:spPr>
            <a:xfrm>
              <a:off x="2212175" y="4281475"/>
              <a:ext cx="12525" cy="6900"/>
            </a:xfrm>
            <a:custGeom>
              <a:avLst/>
              <a:gdLst/>
              <a:ahLst/>
              <a:cxnLst/>
              <a:rect l="l" t="t" r="r" b="b"/>
              <a:pathLst>
                <a:path w="501" h="276" extrusionOk="0">
                  <a:moveTo>
                    <a:pt x="231" y="0"/>
                  </a:moveTo>
                  <a:cubicBezTo>
                    <a:pt x="175" y="0"/>
                    <a:pt x="125" y="13"/>
                    <a:pt x="100" y="38"/>
                  </a:cubicBezTo>
                  <a:cubicBezTo>
                    <a:pt x="0" y="88"/>
                    <a:pt x="0" y="188"/>
                    <a:pt x="100" y="238"/>
                  </a:cubicBezTo>
                  <a:cubicBezTo>
                    <a:pt x="125" y="263"/>
                    <a:pt x="175" y="275"/>
                    <a:pt x="231" y="275"/>
                  </a:cubicBezTo>
                  <a:cubicBezTo>
                    <a:pt x="288" y="275"/>
                    <a:pt x="350" y="263"/>
                    <a:pt x="400" y="238"/>
                  </a:cubicBezTo>
                  <a:cubicBezTo>
                    <a:pt x="500" y="188"/>
                    <a:pt x="500" y="88"/>
                    <a:pt x="400" y="38"/>
                  </a:cubicBezTo>
                  <a:cubicBezTo>
                    <a:pt x="350" y="13"/>
                    <a:pt x="288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628;p63">
              <a:extLst>
                <a:ext uri="{FF2B5EF4-FFF2-40B4-BE49-F238E27FC236}">
                  <a16:creationId xmlns:a16="http://schemas.microsoft.com/office/drawing/2014/main" id="{3C55BBD1-4B9F-A812-A241-55E00344DBDD}"/>
                </a:ext>
              </a:extLst>
            </p:cNvPr>
            <p:cNvSpPr/>
            <p:nvPr/>
          </p:nvSpPr>
          <p:spPr>
            <a:xfrm>
              <a:off x="1912225" y="4284900"/>
              <a:ext cx="23775" cy="40525"/>
            </a:xfrm>
            <a:custGeom>
              <a:avLst/>
              <a:gdLst/>
              <a:ahLst/>
              <a:cxnLst/>
              <a:rect l="l" t="t" r="r" b="b"/>
              <a:pathLst>
                <a:path w="951" h="1621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01"/>
                  </a:lnTo>
                  <a:cubicBezTo>
                    <a:pt x="437" y="1574"/>
                    <a:pt x="500" y="1620"/>
                    <a:pt x="571" y="1620"/>
                  </a:cubicBezTo>
                  <a:cubicBezTo>
                    <a:pt x="597" y="1620"/>
                    <a:pt x="623" y="1614"/>
                    <a:pt x="650" y="1601"/>
                  </a:cubicBezTo>
                  <a:lnTo>
                    <a:pt x="650" y="1551"/>
                  </a:lnTo>
                  <a:cubicBezTo>
                    <a:pt x="850" y="150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629;p63">
              <a:extLst>
                <a:ext uri="{FF2B5EF4-FFF2-40B4-BE49-F238E27FC236}">
                  <a16:creationId xmlns:a16="http://schemas.microsoft.com/office/drawing/2014/main" id="{34511ECF-D1B8-3D6A-A634-8C329962C053}"/>
                </a:ext>
              </a:extLst>
            </p:cNvPr>
            <p:cNvSpPr/>
            <p:nvPr/>
          </p:nvSpPr>
          <p:spPr>
            <a:xfrm>
              <a:off x="1912225" y="4295325"/>
              <a:ext cx="43750" cy="49600"/>
            </a:xfrm>
            <a:custGeom>
              <a:avLst/>
              <a:gdLst/>
              <a:ahLst/>
              <a:cxnLst/>
              <a:rect l="l" t="t" r="r" b="b"/>
              <a:pathLst>
                <a:path w="1750" h="1984" extrusionOk="0">
                  <a:moveTo>
                    <a:pt x="950" y="1"/>
                  </a:moveTo>
                  <a:cubicBezTo>
                    <a:pt x="867" y="1"/>
                    <a:pt x="767" y="25"/>
                    <a:pt x="650" y="84"/>
                  </a:cubicBezTo>
                  <a:cubicBezTo>
                    <a:pt x="300" y="284"/>
                    <a:pt x="0" y="834"/>
                    <a:pt x="0" y="1234"/>
                  </a:cubicBezTo>
                  <a:cubicBezTo>
                    <a:pt x="0" y="1434"/>
                    <a:pt x="100" y="1584"/>
                    <a:pt x="200" y="1684"/>
                  </a:cubicBezTo>
                  <a:lnTo>
                    <a:pt x="800" y="1983"/>
                  </a:lnTo>
                  <a:lnTo>
                    <a:pt x="1750" y="384"/>
                  </a:lnTo>
                  <a:lnTo>
                    <a:pt x="1150" y="34"/>
                  </a:lnTo>
                  <a:lnTo>
                    <a:pt x="1100" y="34"/>
                  </a:lnTo>
                  <a:cubicBezTo>
                    <a:pt x="1059" y="13"/>
                    <a:pt x="1009" y="1"/>
                    <a:pt x="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630;p63">
              <a:extLst>
                <a:ext uri="{FF2B5EF4-FFF2-40B4-BE49-F238E27FC236}">
                  <a16:creationId xmlns:a16="http://schemas.microsoft.com/office/drawing/2014/main" id="{5068E6DC-6AED-473A-FF90-FE1821C380E2}"/>
                </a:ext>
              </a:extLst>
            </p:cNvPr>
            <p:cNvSpPr/>
            <p:nvPr/>
          </p:nvSpPr>
          <p:spPr>
            <a:xfrm>
              <a:off x="1927225" y="4303975"/>
              <a:ext cx="32500" cy="42900"/>
            </a:xfrm>
            <a:custGeom>
              <a:avLst/>
              <a:gdLst/>
              <a:ahLst/>
              <a:cxnLst/>
              <a:rect l="l" t="t" r="r" b="b"/>
              <a:pathLst>
                <a:path w="1300" h="1716" extrusionOk="0">
                  <a:moveTo>
                    <a:pt x="959" y="1"/>
                  </a:moveTo>
                  <a:cubicBezTo>
                    <a:pt x="871" y="1"/>
                    <a:pt x="767" y="29"/>
                    <a:pt x="650" y="88"/>
                  </a:cubicBezTo>
                  <a:cubicBezTo>
                    <a:pt x="300" y="288"/>
                    <a:pt x="0" y="788"/>
                    <a:pt x="0" y="1238"/>
                  </a:cubicBezTo>
                  <a:cubicBezTo>
                    <a:pt x="0" y="1530"/>
                    <a:pt x="161" y="1716"/>
                    <a:pt x="384" y="1716"/>
                  </a:cubicBezTo>
                  <a:cubicBezTo>
                    <a:pt x="466" y="1716"/>
                    <a:pt x="556" y="1691"/>
                    <a:pt x="650" y="1637"/>
                  </a:cubicBezTo>
                  <a:cubicBezTo>
                    <a:pt x="1050" y="1388"/>
                    <a:pt x="1300" y="888"/>
                    <a:pt x="1300" y="488"/>
                  </a:cubicBezTo>
                  <a:cubicBezTo>
                    <a:pt x="1300" y="169"/>
                    <a:pt x="1175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631;p63">
              <a:extLst>
                <a:ext uri="{FF2B5EF4-FFF2-40B4-BE49-F238E27FC236}">
                  <a16:creationId xmlns:a16="http://schemas.microsoft.com/office/drawing/2014/main" id="{C919FC58-0EC7-463E-E562-2FAB2104A612}"/>
                </a:ext>
              </a:extLst>
            </p:cNvPr>
            <p:cNvSpPr/>
            <p:nvPr/>
          </p:nvSpPr>
          <p:spPr>
            <a:xfrm>
              <a:off x="1935975" y="4314950"/>
              <a:ext cx="16275" cy="20950"/>
            </a:xfrm>
            <a:custGeom>
              <a:avLst/>
              <a:gdLst/>
              <a:ahLst/>
              <a:cxnLst/>
              <a:rect l="l" t="t" r="r" b="b"/>
              <a:pathLst>
                <a:path w="651" h="838" extrusionOk="0">
                  <a:moveTo>
                    <a:pt x="472" y="0"/>
                  </a:moveTo>
                  <a:cubicBezTo>
                    <a:pt x="422" y="0"/>
                    <a:pt x="363" y="17"/>
                    <a:pt x="300" y="49"/>
                  </a:cubicBezTo>
                  <a:cubicBezTo>
                    <a:pt x="150" y="149"/>
                    <a:pt x="0" y="399"/>
                    <a:pt x="0" y="599"/>
                  </a:cubicBezTo>
                  <a:cubicBezTo>
                    <a:pt x="0" y="745"/>
                    <a:pt x="81" y="838"/>
                    <a:pt x="182" y="838"/>
                  </a:cubicBezTo>
                  <a:cubicBezTo>
                    <a:pt x="220" y="838"/>
                    <a:pt x="260" y="825"/>
                    <a:pt x="300" y="799"/>
                  </a:cubicBezTo>
                  <a:cubicBezTo>
                    <a:pt x="500" y="699"/>
                    <a:pt x="650" y="449"/>
                    <a:pt x="650" y="249"/>
                  </a:cubicBezTo>
                  <a:cubicBezTo>
                    <a:pt x="650" y="78"/>
                    <a:pt x="58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632;p63">
              <a:extLst>
                <a:ext uri="{FF2B5EF4-FFF2-40B4-BE49-F238E27FC236}">
                  <a16:creationId xmlns:a16="http://schemas.microsoft.com/office/drawing/2014/main" id="{4061372C-2683-7B42-0019-614BE34D7A13}"/>
                </a:ext>
              </a:extLst>
            </p:cNvPr>
            <p:cNvSpPr/>
            <p:nvPr/>
          </p:nvSpPr>
          <p:spPr>
            <a:xfrm>
              <a:off x="1927225" y="4293650"/>
              <a:ext cx="23775" cy="40150"/>
            </a:xfrm>
            <a:custGeom>
              <a:avLst/>
              <a:gdLst/>
              <a:ahLst/>
              <a:cxnLst/>
              <a:rect l="l" t="t" r="r" b="b"/>
              <a:pathLst>
                <a:path w="951" h="1606" extrusionOk="0">
                  <a:moveTo>
                    <a:pt x="950" y="1"/>
                  </a:moveTo>
                  <a:lnTo>
                    <a:pt x="0" y="551"/>
                  </a:lnTo>
                  <a:lnTo>
                    <a:pt x="400" y="1501"/>
                  </a:lnTo>
                  <a:cubicBezTo>
                    <a:pt x="431" y="1562"/>
                    <a:pt x="481" y="1605"/>
                    <a:pt x="538" y="1605"/>
                  </a:cubicBezTo>
                  <a:cubicBezTo>
                    <a:pt x="574" y="1605"/>
                    <a:pt x="612" y="1589"/>
                    <a:pt x="650" y="1551"/>
                  </a:cubicBezTo>
                  <a:cubicBezTo>
                    <a:pt x="800" y="1451"/>
                    <a:pt x="950" y="1251"/>
                    <a:pt x="950" y="1051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633;p63">
              <a:extLst>
                <a:ext uri="{FF2B5EF4-FFF2-40B4-BE49-F238E27FC236}">
                  <a16:creationId xmlns:a16="http://schemas.microsoft.com/office/drawing/2014/main" id="{6D2AB58E-7364-2598-8198-57EB6F63F87B}"/>
                </a:ext>
              </a:extLst>
            </p:cNvPr>
            <p:cNvSpPr/>
            <p:nvPr/>
          </p:nvSpPr>
          <p:spPr>
            <a:xfrm>
              <a:off x="1912225" y="4284900"/>
              <a:ext cx="38775" cy="22525"/>
            </a:xfrm>
            <a:custGeom>
              <a:avLst/>
              <a:gdLst/>
              <a:ahLst/>
              <a:cxnLst/>
              <a:rect l="l" t="t" r="r" b="b"/>
              <a:pathLst>
                <a:path w="1551" h="901" extrusionOk="0">
                  <a:moveTo>
                    <a:pt x="950" y="1"/>
                  </a:moveTo>
                  <a:lnTo>
                    <a:pt x="0" y="551"/>
                  </a:lnTo>
                  <a:lnTo>
                    <a:pt x="600" y="901"/>
                  </a:lnTo>
                  <a:lnTo>
                    <a:pt x="1550" y="351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634;p63">
              <a:extLst>
                <a:ext uri="{FF2B5EF4-FFF2-40B4-BE49-F238E27FC236}">
                  <a16:creationId xmlns:a16="http://schemas.microsoft.com/office/drawing/2014/main" id="{0D34C752-018F-1074-9A7D-102A2362346F}"/>
                </a:ext>
              </a:extLst>
            </p:cNvPr>
            <p:cNvSpPr/>
            <p:nvPr/>
          </p:nvSpPr>
          <p:spPr>
            <a:xfrm>
              <a:off x="1925975" y="4281475"/>
              <a:ext cx="12525" cy="6900"/>
            </a:xfrm>
            <a:custGeom>
              <a:avLst/>
              <a:gdLst/>
              <a:ahLst/>
              <a:cxnLst/>
              <a:rect l="l" t="t" r="r" b="b"/>
              <a:pathLst>
                <a:path w="501" h="276" extrusionOk="0">
                  <a:moveTo>
                    <a:pt x="225" y="0"/>
                  </a:moveTo>
                  <a:cubicBezTo>
                    <a:pt x="163" y="0"/>
                    <a:pt x="100" y="13"/>
                    <a:pt x="50" y="38"/>
                  </a:cubicBezTo>
                  <a:cubicBezTo>
                    <a:pt x="0" y="88"/>
                    <a:pt x="0" y="188"/>
                    <a:pt x="50" y="238"/>
                  </a:cubicBezTo>
                  <a:cubicBezTo>
                    <a:pt x="100" y="263"/>
                    <a:pt x="163" y="275"/>
                    <a:pt x="225" y="275"/>
                  </a:cubicBezTo>
                  <a:cubicBezTo>
                    <a:pt x="288" y="275"/>
                    <a:pt x="350" y="263"/>
                    <a:pt x="400" y="238"/>
                  </a:cubicBezTo>
                  <a:cubicBezTo>
                    <a:pt x="500" y="188"/>
                    <a:pt x="500" y="88"/>
                    <a:pt x="400" y="38"/>
                  </a:cubicBezTo>
                  <a:cubicBezTo>
                    <a:pt x="350" y="13"/>
                    <a:pt x="288" y="0"/>
                    <a:pt x="225" y="0"/>
                  </a:cubicBez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635;p63">
              <a:extLst>
                <a:ext uri="{FF2B5EF4-FFF2-40B4-BE49-F238E27FC236}">
                  <a16:creationId xmlns:a16="http://schemas.microsoft.com/office/drawing/2014/main" id="{DE0B062E-4888-5274-8F13-4F43EA7F80CD}"/>
                </a:ext>
              </a:extLst>
            </p:cNvPr>
            <p:cNvSpPr/>
            <p:nvPr/>
          </p:nvSpPr>
          <p:spPr>
            <a:xfrm>
              <a:off x="1925975" y="4261175"/>
              <a:ext cx="151250" cy="85000"/>
            </a:xfrm>
            <a:custGeom>
              <a:avLst/>
              <a:gdLst/>
              <a:ahLst/>
              <a:cxnLst/>
              <a:rect l="l" t="t" r="r" b="b"/>
              <a:pathLst>
                <a:path w="6050" h="3400" extrusionOk="0">
                  <a:moveTo>
                    <a:pt x="650" y="0"/>
                  </a:moveTo>
                  <a:lnTo>
                    <a:pt x="0" y="350"/>
                  </a:lnTo>
                  <a:lnTo>
                    <a:pt x="5399" y="3399"/>
                  </a:lnTo>
                  <a:lnTo>
                    <a:pt x="6049" y="3000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636;p63">
              <a:extLst>
                <a:ext uri="{FF2B5EF4-FFF2-40B4-BE49-F238E27FC236}">
                  <a16:creationId xmlns:a16="http://schemas.microsoft.com/office/drawing/2014/main" id="{139057E2-6BCE-6AEE-568A-272A7A52D47A}"/>
                </a:ext>
              </a:extLst>
            </p:cNvPr>
            <p:cNvSpPr/>
            <p:nvPr/>
          </p:nvSpPr>
          <p:spPr>
            <a:xfrm>
              <a:off x="1925975" y="4269925"/>
              <a:ext cx="135000" cy="95000"/>
            </a:xfrm>
            <a:custGeom>
              <a:avLst/>
              <a:gdLst/>
              <a:ahLst/>
              <a:cxnLst/>
              <a:rect l="l" t="t" r="r" b="b"/>
              <a:pathLst>
                <a:path w="5400" h="3800" extrusionOk="0">
                  <a:moveTo>
                    <a:pt x="0" y="0"/>
                  </a:moveTo>
                  <a:lnTo>
                    <a:pt x="0" y="800"/>
                  </a:lnTo>
                  <a:lnTo>
                    <a:pt x="5399" y="3799"/>
                  </a:lnTo>
                  <a:lnTo>
                    <a:pt x="5399" y="3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637;p63">
              <a:extLst>
                <a:ext uri="{FF2B5EF4-FFF2-40B4-BE49-F238E27FC236}">
                  <a16:creationId xmlns:a16="http://schemas.microsoft.com/office/drawing/2014/main" id="{69B45FAF-2A00-99DE-1826-DE09752BCA40}"/>
                </a:ext>
              </a:extLst>
            </p:cNvPr>
            <p:cNvSpPr/>
            <p:nvPr/>
          </p:nvSpPr>
          <p:spPr>
            <a:xfrm>
              <a:off x="2060950" y="4336150"/>
              <a:ext cx="16275" cy="28775"/>
            </a:xfrm>
            <a:custGeom>
              <a:avLst/>
              <a:gdLst/>
              <a:ahLst/>
              <a:cxnLst/>
              <a:rect l="l" t="t" r="r" b="b"/>
              <a:pathLst>
                <a:path w="651" h="1151" extrusionOk="0">
                  <a:moveTo>
                    <a:pt x="650" y="1"/>
                  </a:moveTo>
                  <a:lnTo>
                    <a:pt x="0" y="400"/>
                  </a:lnTo>
                  <a:lnTo>
                    <a:pt x="0" y="1150"/>
                  </a:lnTo>
                  <a:lnTo>
                    <a:pt x="650" y="750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638;p63">
              <a:extLst>
                <a:ext uri="{FF2B5EF4-FFF2-40B4-BE49-F238E27FC236}">
                  <a16:creationId xmlns:a16="http://schemas.microsoft.com/office/drawing/2014/main" id="{F79D77F9-4D9F-B70D-953D-98D94193FDE3}"/>
                </a:ext>
              </a:extLst>
            </p:cNvPr>
            <p:cNvSpPr/>
            <p:nvPr/>
          </p:nvSpPr>
          <p:spPr>
            <a:xfrm>
              <a:off x="2077200" y="4261175"/>
              <a:ext cx="151250" cy="85000"/>
            </a:xfrm>
            <a:custGeom>
              <a:avLst/>
              <a:gdLst/>
              <a:ahLst/>
              <a:cxnLst/>
              <a:rect l="l" t="t" r="r" b="b"/>
              <a:pathLst>
                <a:path w="6050" h="3400" extrusionOk="0">
                  <a:moveTo>
                    <a:pt x="5349" y="0"/>
                  </a:moveTo>
                  <a:lnTo>
                    <a:pt x="0" y="3000"/>
                  </a:lnTo>
                  <a:lnTo>
                    <a:pt x="650" y="3399"/>
                  </a:lnTo>
                  <a:lnTo>
                    <a:pt x="6049" y="350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639;p63">
              <a:extLst>
                <a:ext uri="{FF2B5EF4-FFF2-40B4-BE49-F238E27FC236}">
                  <a16:creationId xmlns:a16="http://schemas.microsoft.com/office/drawing/2014/main" id="{689808CD-C274-71BD-4A4C-BE58AEC906F7}"/>
                </a:ext>
              </a:extLst>
            </p:cNvPr>
            <p:cNvSpPr/>
            <p:nvPr/>
          </p:nvSpPr>
          <p:spPr>
            <a:xfrm>
              <a:off x="2093450" y="4269925"/>
              <a:ext cx="135000" cy="95000"/>
            </a:xfrm>
            <a:custGeom>
              <a:avLst/>
              <a:gdLst/>
              <a:ahLst/>
              <a:cxnLst/>
              <a:rect l="l" t="t" r="r" b="b"/>
              <a:pathLst>
                <a:path w="5400" h="3800" extrusionOk="0">
                  <a:moveTo>
                    <a:pt x="5399" y="0"/>
                  </a:moveTo>
                  <a:lnTo>
                    <a:pt x="0" y="3049"/>
                  </a:lnTo>
                  <a:lnTo>
                    <a:pt x="0" y="3799"/>
                  </a:lnTo>
                  <a:lnTo>
                    <a:pt x="5399" y="800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640;p63">
              <a:extLst>
                <a:ext uri="{FF2B5EF4-FFF2-40B4-BE49-F238E27FC236}">
                  <a16:creationId xmlns:a16="http://schemas.microsoft.com/office/drawing/2014/main" id="{8C611ED3-55F3-22F1-EC77-D022F9732CFA}"/>
                </a:ext>
              </a:extLst>
            </p:cNvPr>
            <p:cNvSpPr/>
            <p:nvPr/>
          </p:nvSpPr>
          <p:spPr>
            <a:xfrm>
              <a:off x="2077200" y="4336150"/>
              <a:ext cx="16275" cy="28775"/>
            </a:xfrm>
            <a:custGeom>
              <a:avLst/>
              <a:gdLst/>
              <a:ahLst/>
              <a:cxnLst/>
              <a:rect l="l" t="t" r="r" b="b"/>
              <a:pathLst>
                <a:path w="651" h="1151" extrusionOk="0">
                  <a:moveTo>
                    <a:pt x="0" y="1"/>
                  </a:moveTo>
                  <a:lnTo>
                    <a:pt x="0" y="750"/>
                  </a:lnTo>
                  <a:lnTo>
                    <a:pt x="650" y="1150"/>
                  </a:lnTo>
                  <a:lnTo>
                    <a:pt x="650" y="4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C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641;p63">
              <a:extLst>
                <a:ext uri="{FF2B5EF4-FFF2-40B4-BE49-F238E27FC236}">
                  <a16:creationId xmlns:a16="http://schemas.microsoft.com/office/drawing/2014/main" id="{24B486A3-1890-D8B6-33E2-EAF16D5E0BEC}"/>
                </a:ext>
              </a:extLst>
            </p:cNvPr>
            <p:cNvSpPr/>
            <p:nvPr/>
          </p:nvSpPr>
          <p:spPr>
            <a:xfrm>
              <a:off x="2077200" y="4347400"/>
              <a:ext cx="151250" cy="85000"/>
            </a:xfrm>
            <a:custGeom>
              <a:avLst/>
              <a:gdLst/>
              <a:ahLst/>
              <a:cxnLst/>
              <a:rect l="l" t="t" r="r" b="b"/>
              <a:pathLst>
                <a:path w="6050" h="3400" extrusionOk="0">
                  <a:moveTo>
                    <a:pt x="650" y="0"/>
                  </a:moveTo>
                  <a:lnTo>
                    <a:pt x="0" y="350"/>
                  </a:lnTo>
                  <a:lnTo>
                    <a:pt x="5399" y="3400"/>
                  </a:lnTo>
                  <a:lnTo>
                    <a:pt x="6049" y="3000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642;p63">
              <a:extLst>
                <a:ext uri="{FF2B5EF4-FFF2-40B4-BE49-F238E27FC236}">
                  <a16:creationId xmlns:a16="http://schemas.microsoft.com/office/drawing/2014/main" id="{A2148A1E-ABE2-A9DF-4D3B-F6BBB39433E9}"/>
                </a:ext>
              </a:extLst>
            </p:cNvPr>
            <p:cNvSpPr/>
            <p:nvPr/>
          </p:nvSpPr>
          <p:spPr>
            <a:xfrm>
              <a:off x="2077200" y="4356150"/>
              <a:ext cx="135000" cy="95000"/>
            </a:xfrm>
            <a:custGeom>
              <a:avLst/>
              <a:gdLst/>
              <a:ahLst/>
              <a:cxnLst/>
              <a:rect l="l" t="t" r="r" b="b"/>
              <a:pathLst>
                <a:path w="5400" h="3800" extrusionOk="0">
                  <a:moveTo>
                    <a:pt x="0" y="0"/>
                  </a:moveTo>
                  <a:lnTo>
                    <a:pt x="0" y="800"/>
                  </a:lnTo>
                  <a:lnTo>
                    <a:pt x="5399" y="3800"/>
                  </a:lnTo>
                  <a:lnTo>
                    <a:pt x="5399" y="3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643;p63">
              <a:extLst>
                <a:ext uri="{FF2B5EF4-FFF2-40B4-BE49-F238E27FC236}">
                  <a16:creationId xmlns:a16="http://schemas.microsoft.com/office/drawing/2014/main" id="{A6865614-D745-D841-D238-C9061AE5A463}"/>
                </a:ext>
              </a:extLst>
            </p:cNvPr>
            <p:cNvSpPr/>
            <p:nvPr/>
          </p:nvSpPr>
          <p:spPr>
            <a:xfrm>
              <a:off x="2212175" y="4422375"/>
              <a:ext cx="16275" cy="28775"/>
            </a:xfrm>
            <a:custGeom>
              <a:avLst/>
              <a:gdLst/>
              <a:ahLst/>
              <a:cxnLst/>
              <a:rect l="l" t="t" r="r" b="b"/>
              <a:pathLst>
                <a:path w="651" h="1151" extrusionOk="0">
                  <a:moveTo>
                    <a:pt x="650" y="1"/>
                  </a:moveTo>
                  <a:lnTo>
                    <a:pt x="0" y="401"/>
                  </a:lnTo>
                  <a:lnTo>
                    <a:pt x="0" y="1151"/>
                  </a:lnTo>
                  <a:lnTo>
                    <a:pt x="650" y="751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644;p63">
              <a:extLst>
                <a:ext uri="{FF2B5EF4-FFF2-40B4-BE49-F238E27FC236}">
                  <a16:creationId xmlns:a16="http://schemas.microsoft.com/office/drawing/2014/main" id="{389E8295-40B8-9AD1-CE5F-3EBDFF06341B}"/>
                </a:ext>
              </a:extLst>
            </p:cNvPr>
            <p:cNvSpPr/>
            <p:nvPr/>
          </p:nvSpPr>
          <p:spPr>
            <a:xfrm>
              <a:off x="1925975" y="4346150"/>
              <a:ext cx="151250" cy="85000"/>
            </a:xfrm>
            <a:custGeom>
              <a:avLst/>
              <a:gdLst/>
              <a:ahLst/>
              <a:cxnLst/>
              <a:rect l="l" t="t" r="r" b="b"/>
              <a:pathLst>
                <a:path w="6050" h="3400" extrusionOk="0">
                  <a:moveTo>
                    <a:pt x="5399" y="0"/>
                  </a:moveTo>
                  <a:lnTo>
                    <a:pt x="0" y="3050"/>
                  </a:lnTo>
                  <a:lnTo>
                    <a:pt x="650" y="3400"/>
                  </a:lnTo>
                  <a:lnTo>
                    <a:pt x="6049" y="400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645;p63">
              <a:extLst>
                <a:ext uri="{FF2B5EF4-FFF2-40B4-BE49-F238E27FC236}">
                  <a16:creationId xmlns:a16="http://schemas.microsoft.com/office/drawing/2014/main" id="{0755C442-A799-0846-A1DA-65E16E01F568}"/>
                </a:ext>
              </a:extLst>
            </p:cNvPr>
            <p:cNvSpPr/>
            <p:nvPr/>
          </p:nvSpPr>
          <p:spPr>
            <a:xfrm>
              <a:off x="1942225" y="4356150"/>
              <a:ext cx="135000" cy="95000"/>
            </a:xfrm>
            <a:custGeom>
              <a:avLst/>
              <a:gdLst/>
              <a:ahLst/>
              <a:cxnLst/>
              <a:rect l="l" t="t" r="r" b="b"/>
              <a:pathLst>
                <a:path w="5400" h="3800" extrusionOk="0">
                  <a:moveTo>
                    <a:pt x="5399" y="0"/>
                  </a:moveTo>
                  <a:lnTo>
                    <a:pt x="0" y="3000"/>
                  </a:lnTo>
                  <a:lnTo>
                    <a:pt x="0" y="3800"/>
                  </a:lnTo>
                  <a:lnTo>
                    <a:pt x="5399" y="750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646;p63">
              <a:extLst>
                <a:ext uri="{FF2B5EF4-FFF2-40B4-BE49-F238E27FC236}">
                  <a16:creationId xmlns:a16="http://schemas.microsoft.com/office/drawing/2014/main" id="{0BD627D5-B99B-8088-EBC8-3CF9B6653257}"/>
                </a:ext>
              </a:extLst>
            </p:cNvPr>
            <p:cNvSpPr/>
            <p:nvPr/>
          </p:nvSpPr>
          <p:spPr>
            <a:xfrm>
              <a:off x="1925975" y="4422375"/>
              <a:ext cx="16275" cy="28775"/>
            </a:xfrm>
            <a:custGeom>
              <a:avLst/>
              <a:gdLst/>
              <a:ahLst/>
              <a:cxnLst/>
              <a:rect l="l" t="t" r="r" b="b"/>
              <a:pathLst>
                <a:path w="651" h="1151" extrusionOk="0">
                  <a:moveTo>
                    <a:pt x="0" y="1"/>
                  </a:moveTo>
                  <a:lnTo>
                    <a:pt x="0" y="751"/>
                  </a:lnTo>
                  <a:lnTo>
                    <a:pt x="650" y="1151"/>
                  </a:lnTo>
                  <a:lnTo>
                    <a:pt x="650" y="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647;p63">
              <a:extLst>
                <a:ext uri="{FF2B5EF4-FFF2-40B4-BE49-F238E27FC236}">
                  <a16:creationId xmlns:a16="http://schemas.microsoft.com/office/drawing/2014/main" id="{A2E715F8-DB35-AEB1-CEB6-0B8AE44C1D81}"/>
                </a:ext>
              </a:extLst>
            </p:cNvPr>
            <p:cNvSpPr/>
            <p:nvPr/>
          </p:nvSpPr>
          <p:spPr>
            <a:xfrm>
              <a:off x="2057200" y="2780175"/>
              <a:ext cx="40025" cy="23775"/>
            </a:xfrm>
            <a:custGeom>
              <a:avLst/>
              <a:gdLst/>
              <a:ahLst/>
              <a:cxnLst/>
              <a:rect l="l" t="t" r="r" b="b"/>
              <a:pathLst>
                <a:path w="1601" h="951" extrusionOk="0">
                  <a:moveTo>
                    <a:pt x="800" y="1"/>
                  </a:moveTo>
                  <a:lnTo>
                    <a:pt x="0" y="501"/>
                  </a:lnTo>
                  <a:lnTo>
                    <a:pt x="800" y="951"/>
                  </a:lnTo>
                  <a:lnTo>
                    <a:pt x="1600" y="50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CDE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648;p63">
              <a:extLst>
                <a:ext uri="{FF2B5EF4-FFF2-40B4-BE49-F238E27FC236}">
                  <a16:creationId xmlns:a16="http://schemas.microsoft.com/office/drawing/2014/main" id="{2596BCF4-E34B-69A3-C782-A124F0944354}"/>
                </a:ext>
              </a:extLst>
            </p:cNvPr>
            <p:cNvSpPr/>
            <p:nvPr/>
          </p:nvSpPr>
          <p:spPr>
            <a:xfrm>
              <a:off x="2057200" y="2792675"/>
              <a:ext cx="20025" cy="1566000"/>
            </a:xfrm>
            <a:custGeom>
              <a:avLst/>
              <a:gdLst/>
              <a:ahLst/>
              <a:cxnLst/>
              <a:rect l="l" t="t" r="r" b="b"/>
              <a:pathLst>
                <a:path w="801" h="62640" extrusionOk="0">
                  <a:moveTo>
                    <a:pt x="0" y="1"/>
                  </a:moveTo>
                  <a:lnTo>
                    <a:pt x="0" y="62189"/>
                  </a:lnTo>
                  <a:lnTo>
                    <a:pt x="800" y="62639"/>
                  </a:lnTo>
                  <a:lnTo>
                    <a:pt x="800" y="4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649;p63">
              <a:extLst>
                <a:ext uri="{FF2B5EF4-FFF2-40B4-BE49-F238E27FC236}">
                  <a16:creationId xmlns:a16="http://schemas.microsoft.com/office/drawing/2014/main" id="{CBBFE691-AF44-7184-ABD4-9F994FE62277}"/>
                </a:ext>
              </a:extLst>
            </p:cNvPr>
            <p:cNvSpPr/>
            <p:nvPr/>
          </p:nvSpPr>
          <p:spPr>
            <a:xfrm>
              <a:off x="2077200" y="2792675"/>
              <a:ext cx="20025" cy="1566000"/>
            </a:xfrm>
            <a:custGeom>
              <a:avLst/>
              <a:gdLst/>
              <a:ahLst/>
              <a:cxnLst/>
              <a:rect l="l" t="t" r="r" b="b"/>
              <a:pathLst>
                <a:path w="801" h="62640" extrusionOk="0">
                  <a:moveTo>
                    <a:pt x="800" y="1"/>
                  </a:moveTo>
                  <a:lnTo>
                    <a:pt x="0" y="451"/>
                  </a:lnTo>
                  <a:lnTo>
                    <a:pt x="0" y="62639"/>
                  </a:lnTo>
                  <a:lnTo>
                    <a:pt x="800" y="62189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650;p63">
              <a:extLst>
                <a:ext uri="{FF2B5EF4-FFF2-40B4-BE49-F238E27FC236}">
                  <a16:creationId xmlns:a16="http://schemas.microsoft.com/office/drawing/2014/main" id="{79C34BAB-B79C-317D-5467-1E8C00A20319}"/>
                </a:ext>
              </a:extLst>
            </p:cNvPr>
            <p:cNvSpPr/>
            <p:nvPr/>
          </p:nvSpPr>
          <p:spPr>
            <a:xfrm>
              <a:off x="1894725" y="2642700"/>
              <a:ext cx="354950" cy="302475"/>
            </a:xfrm>
            <a:custGeom>
              <a:avLst/>
              <a:gdLst/>
              <a:ahLst/>
              <a:cxnLst/>
              <a:rect l="l" t="t" r="r" b="b"/>
              <a:pathLst>
                <a:path w="14198" h="12099" extrusionOk="0">
                  <a:moveTo>
                    <a:pt x="500" y="1"/>
                  </a:moveTo>
                  <a:cubicBezTo>
                    <a:pt x="200" y="1"/>
                    <a:pt x="0" y="201"/>
                    <a:pt x="0" y="501"/>
                  </a:cubicBezTo>
                  <a:lnTo>
                    <a:pt x="0" y="3300"/>
                  </a:lnTo>
                  <a:cubicBezTo>
                    <a:pt x="0" y="4100"/>
                    <a:pt x="500" y="5000"/>
                    <a:pt x="1250" y="5450"/>
                  </a:cubicBezTo>
                  <a:cubicBezTo>
                    <a:pt x="1475" y="5562"/>
                    <a:pt x="1699" y="5627"/>
                    <a:pt x="1915" y="5627"/>
                  </a:cubicBezTo>
                  <a:cubicBezTo>
                    <a:pt x="2084" y="5627"/>
                    <a:pt x="2247" y="5587"/>
                    <a:pt x="2400" y="5500"/>
                  </a:cubicBezTo>
                  <a:cubicBezTo>
                    <a:pt x="2750" y="5300"/>
                    <a:pt x="2950" y="4900"/>
                    <a:pt x="2950" y="4450"/>
                  </a:cubicBezTo>
                  <a:lnTo>
                    <a:pt x="2950" y="4200"/>
                  </a:lnTo>
                  <a:cubicBezTo>
                    <a:pt x="2950" y="4200"/>
                    <a:pt x="2950" y="4150"/>
                    <a:pt x="2950" y="4150"/>
                  </a:cubicBezTo>
                  <a:lnTo>
                    <a:pt x="3000" y="4150"/>
                  </a:lnTo>
                  <a:lnTo>
                    <a:pt x="10699" y="8599"/>
                  </a:lnTo>
                  <a:cubicBezTo>
                    <a:pt x="10999" y="8799"/>
                    <a:pt x="11248" y="9249"/>
                    <a:pt x="11248" y="9599"/>
                  </a:cubicBezTo>
                  <a:lnTo>
                    <a:pt x="11248" y="9799"/>
                  </a:lnTo>
                  <a:cubicBezTo>
                    <a:pt x="11248" y="10599"/>
                    <a:pt x="11748" y="11499"/>
                    <a:pt x="12498" y="11899"/>
                  </a:cubicBezTo>
                  <a:cubicBezTo>
                    <a:pt x="12698" y="12049"/>
                    <a:pt x="12948" y="12099"/>
                    <a:pt x="13148" y="12099"/>
                  </a:cubicBezTo>
                  <a:cubicBezTo>
                    <a:pt x="13348" y="12099"/>
                    <a:pt x="13498" y="12099"/>
                    <a:pt x="13648" y="11999"/>
                  </a:cubicBezTo>
                  <a:cubicBezTo>
                    <a:pt x="13998" y="11799"/>
                    <a:pt x="14198" y="11399"/>
                    <a:pt x="14198" y="10949"/>
                  </a:cubicBezTo>
                  <a:lnTo>
                    <a:pt x="14198" y="8099"/>
                  </a:lnTo>
                  <a:cubicBezTo>
                    <a:pt x="14198" y="7849"/>
                    <a:pt x="13948" y="7599"/>
                    <a:pt x="13698" y="7599"/>
                  </a:cubicBezTo>
                  <a:cubicBezTo>
                    <a:pt x="13398" y="7599"/>
                    <a:pt x="13198" y="7849"/>
                    <a:pt x="13198" y="8099"/>
                  </a:cubicBezTo>
                  <a:lnTo>
                    <a:pt x="13198" y="10949"/>
                  </a:lnTo>
                  <a:cubicBezTo>
                    <a:pt x="13198" y="11049"/>
                    <a:pt x="13148" y="11149"/>
                    <a:pt x="13148" y="11149"/>
                  </a:cubicBezTo>
                  <a:cubicBezTo>
                    <a:pt x="13148" y="11149"/>
                    <a:pt x="13098" y="11149"/>
                    <a:pt x="12948" y="11049"/>
                  </a:cubicBezTo>
                  <a:cubicBezTo>
                    <a:pt x="12548" y="10849"/>
                    <a:pt x="12248" y="10249"/>
                    <a:pt x="12248" y="9799"/>
                  </a:cubicBezTo>
                  <a:lnTo>
                    <a:pt x="12248" y="9599"/>
                  </a:lnTo>
                  <a:cubicBezTo>
                    <a:pt x="12248" y="8899"/>
                    <a:pt x="11798" y="8099"/>
                    <a:pt x="11198" y="7749"/>
                  </a:cubicBezTo>
                  <a:lnTo>
                    <a:pt x="3500" y="3300"/>
                  </a:lnTo>
                  <a:cubicBezTo>
                    <a:pt x="3286" y="3193"/>
                    <a:pt x="3086" y="3143"/>
                    <a:pt x="2900" y="3143"/>
                  </a:cubicBezTo>
                  <a:cubicBezTo>
                    <a:pt x="2739" y="3143"/>
                    <a:pt x="2589" y="3181"/>
                    <a:pt x="2450" y="3250"/>
                  </a:cubicBezTo>
                  <a:cubicBezTo>
                    <a:pt x="2100" y="3450"/>
                    <a:pt x="1950" y="3800"/>
                    <a:pt x="1950" y="4200"/>
                  </a:cubicBezTo>
                  <a:lnTo>
                    <a:pt x="1950" y="4450"/>
                  </a:lnTo>
                  <a:cubicBezTo>
                    <a:pt x="1950" y="4550"/>
                    <a:pt x="1900" y="4650"/>
                    <a:pt x="1900" y="4650"/>
                  </a:cubicBezTo>
                  <a:cubicBezTo>
                    <a:pt x="1900" y="4650"/>
                    <a:pt x="1850" y="4650"/>
                    <a:pt x="1700" y="4550"/>
                  </a:cubicBezTo>
                  <a:cubicBezTo>
                    <a:pt x="1300" y="4350"/>
                    <a:pt x="1000" y="3750"/>
                    <a:pt x="1000" y="3300"/>
                  </a:cubicBezTo>
                  <a:lnTo>
                    <a:pt x="1000" y="501"/>
                  </a:lnTo>
                  <a:cubicBezTo>
                    <a:pt x="1000" y="201"/>
                    <a:pt x="750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651;p63">
              <a:extLst>
                <a:ext uri="{FF2B5EF4-FFF2-40B4-BE49-F238E27FC236}">
                  <a16:creationId xmlns:a16="http://schemas.microsoft.com/office/drawing/2014/main" id="{D3B32E56-4622-3849-9F6E-2D89477B01B6}"/>
                </a:ext>
              </a:extLst>
            </p:cNvPr>
            <p:cNvSpPr/>
            <p:nvPr/>
          </p:nvSpPr>
          <p:spPr>
            <a:xfrm>
              <a:off x="2187175" y="2893900"/>
              <a:ext cx="37525" cy="45025"/>
            </a:xfrm>
            <a:custGeom>
              <a:avLst/>
              <a:gdLst/>
              <a:ahLst/>
              <a:cxnLst/>
              <a:rect l="l" t="t" r="r" b="b"/>
              <a:pathLst>
                <a:path w="1501" h="1801" extrusionOk="0">
                  <a:moveTo>
                    <a:pt x="1500" y="1"/>
                  </a:moveTo>
                  <a:cubicBezTo>
                    <a:pt x="1400" y="1"/>
                    <a:pt x="1300" y="51"/>
                    <a:pt x="1250" y="101"/>
                  </a:cubicBezTo>
                  <a:cubicBezTo>
                    <a:pt x="1100" y="151"/>
                    <a:pt x="950" y="301"/>
                    <a:pt x="750" y="451"/>
                  </a:cubicBezTo>
                  <a:cubicBezTo>
                    <a:pt x="500" y="651"/>
                    <a:pt x="250" y="901"/>
                    <a:pt x="0" y="1151"/>
                  </a:cubicBezTo>
                  <a:cubicBezTo>
                    <a:pt x="200" y="1401"/>
                    <a:pt x="400" y="1651"/>
                    <a:pt x="700" y="1801"/>
                  </a:cubicBezTo>
                  <a:cubicBezTo>
                    <a:pt x="950" y="1501"/>
                    <a:pt x="1200" y="1251"/>
                    <a:pt x="1450" y="1101"/>
                  </a:cubicBezTo>
                  <a:cubicBezTo>
                    <a:pt x="1450" y="1101"/>
                    <a:pt x="1500" y="1101"/>
                    <a:pt x="1500" y="1051"/>
                  </a:cubicBezTo>
                  <a:cubicBezTo>
                    <a:pt x="1500" y="1001"/>
                    <a:pt x="1500" y="951"/>
                    <a:pt x="1500" y="901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652;p63">
              <a:extLst>
                <a:ext uri="{FF2B5EF4-FFF2-40B4-BE49-F238E27FC236}">
                  <a16:creationId xmlns:a16="http://schemas.microsoft.com/office/drawing/2014/main" id="{5A4D0B82-DA82-040B-339A-FB1BD5D39D47}"/>
                </a:ext>
              </a:extLst>
            </p:cNvPr>
            <p:cNvSpPr/>
            <p:nvPr/>
          </p:nvSpPr>
          <p:spPr>
            <a:xfrm>
              <a:off x="2200925" y="3185100"/>
              <a:ext cx="15025" cy="48775"/>
            </a:xfrm>
            <a:custGeom>
              <a:avLst/>
              <a:gdLst/>
              <a:ahLst/>
              <a:cxnLst/>
              <a:rect l="l" t="t" r="r" b="b"/>
              <a:pathLst>
                <a:path w="601" h="1951" extrusionOk="0">
                  <a:moveTo>
                    <a:pt x="0" y="1"/>
                  </a:moveTo>
                  <a:lnTo>
                    <a:pt x="0" y="1950"/>
                  </a:lnTo>
                  <a:lnTo>
                    <a:pt x="600" y="1950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653;p63">
              <a:extLst>
                <a:ext uri="{FF2B5EF4-FFF2-40B4-BE49-F238E27FC236}">
                  <a16:creationId xmlns:a16="http://schemas.microsoft.com/office/drawing/2014/main" id="{BEF31665-2EBF-9356-23C6-AE44A276803A}"/>
                </a:ext>
              </a:extLst>
            </p:cNvPr>
            <p:cNvSpPr/>
            <p:nvPr/>
          </p:nvSpPr>
          <p:spPr>
            <a:xfrm>
              <a:off x="2248400" y="3132625"/>
              <a:ext cx="32525" cy="65000"/>
            </a:xfrm>
            <a:custGeom>
              <a:avLst/>
              <a:gdLst/>
              <a:ahLst/>
              <a:cxnLst/>
              <a:rect l="l" t="t" r="r" b="b"/>
              <a:pathLst>
                <a:path w="1301" h="2600" extrusionOk="0">
                  <a:moveTo>
                    <a:pt x="451" y="0"/>
                  </a:moveTo>
                  <a:lnTo>
                    <a:pt x="1" y="2400"/>
                  </a:lnTo>
                  <a:lnTo>
                    <a:pt x="1001" y="26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654;p63">
              <a:extLst>
                <a:ext uri="{FF2B5EF4-FFF2-40B4-BE49-F238E27FC236}">
                  <a16:creationId xmlns:a16="http://schemas.microsoft.com/office/drawing/2014/main" id="{70630861-81E9-6F89-F95B-AE06A18CFDA9}"/>
                </a:ext>
              </a:extLst>
            </p:cNvPr>
            <p:cNvSpPr/>
            <p:nvPr/>
          </p:nvSpPr>
          <p:spPr>
            <a:xfrm>
              <a:off x="2145925" y="2875175"/>
              <a:ext cx="176250" cy="351200"/>
            </a:xfrm>
            <a:custGeom>
              <a:avLst/>
              <a:gdLst/>
              <a:ahLst/>
              <a:cxnLst/>
              <a:rect l="l" t="t" r="r" b="b"/>
              <a:pathLst>
                <a:path w="7050" h="14048" extrusionOk="0">
                  <a:moveTo>
                    <a:pt x="6150" y="0"/>
                  </a:moveTo>
                  <a:cubicBezTo>
                    <a:pt x="6150" y="0"/>
                    <a:pt x="5050" y="150"/>
                    <a:pt x="4150" y="400"/>
                  </a:cubicBezTo>
                  <a:cubicBezTo>
                    <a:pt x="3750" y="500"/>
                    <a:pt x="3400" y="600"/>
                    <a:pt x="3150" y="750"/>
                  </a:cubicBezTo>
                  <a:lnTo>
                    <a:pt x="3150" y="1650"/>
                  </a:lnTo>
                  <a:cubicBezTo>
                    <a:pt x="3150" y="1700"/>
                    <a:pt x="3150" y="1750"/>
                    <a:pt x="3150" y="1800"/>
                  </a:cubicBezTo>
                  <a:cubicBezTo>
                    <a:pt x="3326" y="1741"/>
                    <a:pt x="3519" y="1717"/>
                    <a:pt x="3709" y="1717"/>
                  </a:cubicBezTo>
                  <a:cubicBezTo>
                    <a:pt x="3843" y="1717"/>
                    <a:pt x="3976" y="1729"/>
                    <a:pt x="4100" y="1750"/>
                  </a:cubicBezTo>
                  <a:cubicBezTo>
                    <a:pt x="4550" y="1800"/>
                    <a:pt x="4900" y="1950"/>
                    <a:pt x="4900" y="1950"/>
                  </a:cubicBezTo>
                  <a:lnTo>
                    <a:pt x="3850" y="2450"/>
                  </a:lnTo>
                  <a:lnTo>
                    <a:pt x="3150" y="2800"/>
                  </a:lnTo>
                  <a:lnTo>
                    <a:pt x="1600" y="3599"/>
                  </a:lnTo>
                  <a:cubicBezTo>
                    <a:pt x="1600" y="3599"/>
                    <a:pt x="1950" y="3050"/>
                    <a:pt x="2350" y="2550"/>
                  </a:cubicBezTo>
                  <a:cubicBezTo>
                    <a:pt x="2050" y="2400"/>
                    <a:pt x="1850" y="2150"/>
                    <a:pt x="1650" y="1900"/>
                  </a:cubicBezTo>
                  <a:cubicBezTo>
                    <a:pt x="901" y="2600"/>
                    <a:pt x="201" y="3399"/>
                    <a:pt x="201" y="3399"/>
                  </a:cubicBezTo>
                  <a:cubicBezTo>
                    <a:pt x="201" y="3399"/>
                    <a:pt x="1" y="8698"/>
                    <a:pt x="51" y="10498"/>
                  </a:cubicBezTo>
                  <a:cubicBezTo>
                    <a:pt x="101" y="11398"/>
                    <a:pt x="201" y="14048"/>
                    <a:pt x="201" y="14048"/>
                  </a:cubicBezTo>
                  <a:lnTo>
                    <a:pt x="6150" y="10648"/>
                  </a:lnTo>
                  <a:cubicBezTo>
                    <a:pt x="6150" y="10648"/>
                    <a:pt x="6700" y="9048"/>
                    <a:pt x="6800" y="8399"/>
                  </a:cubicBezTo>
                  <a:cubicBezTo>
                    <a:pt x="7049" y="6349"/>
                    <a:pt x="6150" y="0"/>
                    <a:pt x="6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655;p63">
              <a:extLst>
                <a:ext uri="{FF2B5EF4-FFF2-40B4-BE49-F238E27FC236}">
                  <a16:creationId xmlns:a16="http://schemas.microsoft.com/office/drawing/2014/main" id="{BD674BF2-C172-7ABC-F3FC-902D210E4655}"/>
                </a:ext>
              </a:extLst>
            </p:cNvPr>
            <p:cNvSpPr/>
            <p:nvPr/>
          </p:nvSpPr>
          <p:spPr>
            <a:xfrm>
              <a:off x="2155925" y="2925150"/>
              <a:ext cx="156250" cy="269975"/>
            </a:xfrm>
            <a:custGeom>
              <a:avLst/>
              <a:gdLst/>
              <a:ahLst/>
              <a:cxnLst/>
              <a:rect l="l" t="t" r="r" b="b"/>
              <a:pathLst>
                <a:path w="6250" h="10799" extrusionOk="0">
                  <a:moveTo>
                    <a:pt x="5600" y="1"/>
                  </a:moveTo>
                  <a:lnTo>
                    <a:pt x="3950" y="851"/>
                  </a:lnTo>
                  <a:lnTo>
                    <a:pt x="551" y="2600"/>
                  </a:lnTo>
                  <a:cubicBezTo>
                    <a:pt x="451" y="4200"/>
                    <a:pt x="451" y="6849"/>
                    <a:pt x="151" y="8249"/>
                  </a:cubicBezTo>
                  <a:cubicBezTo>
                    <a:pt x="1" y="8749"/>
                    <a:pt x="351" y="9899"/>
                    <a:pt x="501" y="10799"/>
                  </a:cubicBezTo>
                  <a:lnTo>
                    <a:pt x="5400" y="7999"/>
                  </a:lnTo>
                  <a:cubicBezTo>
                    <a:pt x="5700" y="7299"/>
                    <a:pt x="6050" y="6350"/>
                    <a:pt x="6100" y="6050"/>
                  </a:cubicBezTo>
                  <a:cubicBezTo>
                    <a:pt x="6250" y="4850"/>
                    <a:pt x="5900" y="2000"/>
                    <a:pt x="56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656;p63">
              <a:extLst>
                <a:ext uri="{FF2B5EF4-FFF2-40B4-BE49-F238E27FC236}">
                  <a16:creationId xmlns:a16="http://schemas.microsoft.com/office/drawing/2014/main" id="{6DEAF81C-B626-D212-523E-300CF09F0628}"/>
                </a:ext>
              </a:extLst>
            </p:cNvPr>
            <p:cNvSpPr/>
            <p:nvPr/>
          </p:nvSpPr>
          <p:spPr>
            <a:xfrm>
              <a:off x="2204675" y="2832675"/>
              <a:ext cx="45000" cy="112500"/>
            </a:xfrm>
            <a:custGeom>
              <a:avLst/>
              <a:gdLst/>
              <a:ahLst/>
              <a:cxnLst/>
              <a:rect l="l" t="t" r="r" b="b"/>
              <a:pathLst>
                <a:path w="1800" h="4500" extrusionOk="0">
                  <a:moveTo>
                    <a:pt x="1300" y="0"/>
                  </a:moveTo>
                  <a:cubicBezTo>
                    <a:pt x="1000" y="0"/>
                    <a:pt x="800" y="250"/>
                    <a:pt x="800" y="500"/>
                  </a:cubicBezTo>
                  <a:lnTo>
                    <a:pt x="800" y="3350"/>
                  </a:lnTo>
                  <a:cubicBezTo>
                    <a:pt x="800" y="3400"/>
                    <a:pt x="800" y="3450"/>
                    <a:pt x="800" y="3500"/>
                  </a:cubicBezTo>
                  <a:cubicBezTo>
                    <a:pt x="850" y="3550"/>
                    <a:pt x="850" y="3600"/>
                    <a:pt x="850" y="3600"/>
                  </a:cubicBezTo>
                  <a:cubicBezTo>
                    <a:pt x="850" y="3600"/>
                    <a:pt x="800" y="3600"/>
                    <a:pt x="750" y="3550"/>
                  </a:cubicBezTo>
                  <a:cubicBezTo>
                    <a:pt x="500" y="3700"/>
                    <a:pt x="250" y="3950"/>
                    <a:pt x="0" y="4250"/>
                  </a:cubicBezTo>
                  <a:cubicBezTo>
                    <a:pt x="0" y="4300"/>
                    <a:pt x="50" y="4300"/>
                    <a:pt x="100" y="4300"/>
                  </a:cubicBezTo>
                  <a:cubicBezTo>
                    <a:pt x="300" y="4450"/>
                    <a:pt x="550" y="4500"/>
                    <a:pt x="750" y="4500"/>
                  </a:cubicBezTo>
                  <a:lnTo>
                    <a:pt x="800" y="4500"/>
                  </a:lnTo>
                  <a:cubicBezTo>
                    <a:pt x="950" y="4500"/>
                    <a:pt x="1100" y="4450"/>
                    <a:pt x="1250" y="4400"/>
                  </a:cubicBezTo>
                  <a:cubicBezTo>
                    <a:pt x="1350" y="4350"/>
                    <a:pt x="1450" y="4250"/>
                    <a:pt x="1500" y="4150"/>
                  </a:cubicBezTo>
                  <a:cubicBezTo>
                    <a:pt x="1650" y="3950"/>
                    <a:pt x="1750" y="3700"/>
                    <a:pt x="1750" y="3450"/>
                  </a:cubicBezTo>
                  <a:cubicBezTo>
                    <a:pt x="1800" y="3400"/>
                    <a:pt x="1800" y="3400"/>
                    <a:pt x="1800" y="3350"/>
                  </a:cubicBezTo>
                  <a:lnTo>
                    <a:pt x="1800" y="500"/>
                  </a:lnTo>
                  <a:cubicBezTo>
                    <a:pt x="1800" y="250"/>
                    <a:pt x="1550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657;p63">
              <a:extLst>
                <a:ext uri="{FF2B5EF4-FFF2-40B4-BE49-F238E27FC236}">
                  <a16:creationId xmlns:a16="http://schemas.microsoft.com/office/drawing/2014/main" id="{D9BE7866-3B6B-4C01-6E77-69A7C95F6F7A}"/>
                </a:ext>
              </a:extLst>
            </p:cNvPr>
            <p:cNvSpPr/>
            <p:nvPr/>
          </p:nvSpPr>
          <p:spPr>
            <a:xfrm>
              <a:off x="1843475" y="3470050"/>
              <a:ext cx="218750" cy="111250"/>
            </a:xfrm>
            <a:custGeom>
              <a:avLst/>
              <a:gdLst/>
              <a:ahLst/>
              <a:cxnLst/>
              <a:rect l="l" t="t" r="r" b="b"/>
              <a:pathLst>
                <a:path w="8750" h="4450" extrusionOk="0">
                  <a:moveTo>
                    <a:pt x="3400" y="1"/>
                  </a:moveTo>
                  <a:cubicBezTo>
                    <a:pt x="3400" y="1"/>
                    <a:pt x="1" y="551"/>
                    <a:pt x="251" y="1101"/>
                  </a:cubicBezTo>
                  <a:cubicBezTo>
                    <a:pt x="501" y="1600"/>
                    <a:pt x="1401" y="2550"/>
                    <a:pt x="2650" y="2850"/>
                  </a:cubicBezTo>
                  <a:cubicBezTo>
                    <a:pt x="3400" y="3050"/>
                    <a:pt x="7250" y="4050"/>
                    <a:pt x="7999" y="4450"/>
                  </a:cubicBezTo>
                  <a:cubicBezTo>
                    <a:pt x="8449" y="4300"/>
                    <a:pt x="8349" y="3800"/>
                    <a:pt x="8599" y="3400"/>
                  </a:cubicBezTo>
                  <a:cubicBezTo>
                    <a:pt x="8749" y="3050"/>
                    <a:pt x="8299" y="2950"/>
                    <a:pt x="8299" y="2600"/>
                  </a:cubicBezTo>
                  <a:cubicBezTo>
                    <a:pt x="8199" y="2500"/>
                    <a:pt x="3400" y="1"/>
                    <a:pt x="3400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658;p63">
              <a:extLst>
                <a:ext uri="{FF2B5EF4-FFF2-40B4-BE49-F238E27FC236}">
                  <a16:creationId xmlns:a16="http://schemas.microsoft.com/office/drawing/2014/main" id="{603C399D-7ECB-3181-87F8-561B9A07ACD1}"/>
                </a:ext>
              </a:extLst>
            </p:cNvPr>
            <p:cNvSpPr/>
            <p:nvPr/>
          </p:nvSpPr>
          <p:spPr>
            <a:xfrm>
              <a:off x="1508550" y="3358825"/>
              <a:ext cx="214525" cy="262750"/>
            </a:xfrm>
            <a:custGeom>
              <a:avLst/>
              <a:gdLst/>
              <a:ahLst/>
              <a:cxnLst/>
              <a:rect l="l" t="t" r="r" b="b"/>
              <a:pathLst>
                <a:path w="8581" h="10510" extrusionOk="0">
                  <a:moveTo>
                    <a:pt x="2700" y="1"/>
                  </a:moveTo>
                  <a:cubicBezTo>
                    <a:pt x="2700" y="1"/>
                    <a:pt x="400" y="600"/>
                    <a:pt x="200" y="1100"/>
                  </a:cubicBezTo>
                  <a:cubicBezTo>
                    <a:pt x="150" y="1150"/>
                    <a:pt x="150" y="1200"/>
                    <a:pt x="150" y="1250"/>
                  </a:cubicBezTo>
                  <a:cubicBezTo>
                    <a:pt x="0" y="1750"/>
                    <a:pt x="250" y="1900"/>
                    <a:pt x="500" y="2350"/>
                  </a:cubicBezTo>
                  <a:cubicBezTo>
                    <a:pt x="750" y="2800"/>
                    <a:pt x="3150" y="5500"/>
                    <a:pt x="3799" y="6199"/>
                  </a:cubicBezTo>
                  <a:cubicBezTo>
                    <a:pt x="3899" y="6299"/>
                    <a:pt x="3949" y="6399"/>
                    <a:pt x="3949" y="6399"/>
                  </a:cubicBezTo>
                  <a:cubicBezTo>
                    <a:pt x="3949" y="6449"/>
                    <a:pt x="3999" y="6849"/>
                    <a:pt x="3999" y="7249"/>
                  </a:cubicBezTo>
                  <a:cubicBezTo>
                    <a:pt x="3999" y="7649"/>
                    <a:pt x="4949" y="8249"/>
                    <a:pt x="4949" y="8249"/>
                  </a:cubicBezTo>
                  <a:lnTo>
                    <a:pt x="7749" y="9449"/>
                  </a:lnTo>
                  <a:cubicBezTo>
                    <a:pt x="7749" y="9449"/>
                    <a:pt x="7099" y="10099"/>
                    <a:pt x="7199" y="10449"/>
                  </a:cubicBezTo>
                  <a:cubicBezTo>
                    <a:pt x="7211" y="10491"/>
                    <a:pt x="7240" y="10510"/>
                    <a:pt x="7282" y="10510"/>
                  </a:cubicBezTo>
                  <a:cubicBezTo>
                    <a:pt x="7589" y="10510"/>
                    <a:pt x="8581" y="9483"/>
                    <a:pt x="8449" y="8999"/>
                  </a:cubicBezTo>
                  <a:cubicBezTo>
                    <a:pt x="8299" y="8449"/>
                    <a:pt x="8099" y="7749"/>
                    <a:pt x="8099" y="7749"/>
                  </a:cubicBezTo>
                  <a:lnTo>
                    <a:pt x="7299" y="6999"/>
                  </a:lnTo>
                  <a:lnTo>
                    <a:pt x="4899" y="5700"/>
                  </a:lnTo>
                  <a:cubicBezTo>
                    <a:pt x="4899" y="5700"/>
                    <a:pt x="4899" y="5200"/>
                    <a:pt x="4299" y="4600"/>
                  </a:cubicBezTo>
                  <a:cubicBezTo>
                    <a:pt x="3849" y="4200"/>
                    <a:pt x="3500" y="2950"/>
                    <a:pt x="3250" y="2050"/>
                  </a:cubicBezTo>
                  <a:cubicBezTo>
                    <a:pt x="3150" y="1600"/>
                    <a:pt x="2700" y="101"/>
                    <a:pt x="2700" y="1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659;p63">
              <a:extLst>
                <a:ext uri="{FF2B5EF4-FFF2-40B4-BE49-F238E27FC236}">
                  <a16:creationId xmlns:a16="http://schemas.microsoft.com/office/drawing/2014/main" id="{DB55C01A-7AAB-1DB3-76FE-42129DF218AA}"/>
                </a:ext>
              </a:extLst>
            </p:cNvPr>
            <p:cNvSpPr/>
            <p:nvPr/>
          </p:nvSpPr>
          <p:spPr>
            <a:xfrm>
              <a:off x="1612275" y="3540050"/>
              <a:ext cx="67500" cy="80000"/>
            </a:xfrm>
            <a:custGeom>
              <a:avLst/>
              <a:gdLst/>
              <a:ahLst/>
              <a:cxnLst/>
              <a:rect l="l" t="t" r="r" b="b"/>
              <a:pathLst>
                <a:path w="2700" h="32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00" y="750"/>
                    <a:pt x="450" y="1150"/>
                  </a:cubicBezTo>
                  <a:cubicBezTo>
                    <a:pt x="550" y="1500"/>
                    <a:pt x="1500" y="2050"/>
                    <a:pt x="1800" y="2350"/>
                  </a:cubicBezTo>
                  <a:cubicBezTo>
                    <a:pt x="2100" y="2650"/>
                    <a:pt x="2300" y="3200"/>
                    <a:pt x="2300" y="3200"/>
                  </a:cubicBezTo>
                  <a:cubicBezTo>
                    <a:pt x="2300" y="3200"/>
                    <a:pt x="2500" y="3150"/>
                    <a:pt x="2600" y="2850"/>
                  </a:cubicBezTo>
                  <a:cubicBezTo>
                    <a:pt x="2700" y="2550"/>
                    <a:pt x="2400" y="2050"/>
                    <a:pt x="2250" y="1750"/>
                  </a:cubicBezTo>
                  <a:cubicBezTo>
                    <a:pt x="2050" y="1450"/>
                    <a:pt x="1950" y="600"/>
                    <a:pt x="1750" y="450"/>
                  </a:cubicBezTo>
                  <a:cubicBezTo>
                    <a:pt x="1600" y="30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660;p63">
              <a:extLst>
                <a:ext uri="{FF2B5EF4-FFF2-40B4-BE49-F238E27FC236}">
                  <a16:creationId xmlns:a16="http://schemas.microsoft.com/office/drawing/2014/main" id="{604FA988-0ED6-1752-7583-FFA16308CE1C}"/>
                </a:ext>
              </a:extLst>
            </p:cNvPr>
            <p:cNvSpPr/>
            <p:nvPr/>
          </p:nvSpPr>
          <p:spPr>
            <a:xfrm>
              <a:off x="1467300" y="4265100"/>
              <a:ext cx="106250" cy="89400"/>
            </a:xfrm>
            <a:custGeom>
              <a:avLst/>
              <a:gdLst/>
              <a:ahLst/>
              <a:cxnLst/>
              <a:rect l="l" t="t" r="r" b="b"/>
              <a:pathLst>
                <a:path w="4250" h="3576" extrusionOk="0">
                  <a:moveTo>
                    <a:pt x="3131" y="0"/>
                  </a:moveTo>
                  <a:cubicBezTo>
                    <a:pt x="2907" y="0"/>
                    <a:pt x="2490" y="124"/>
                    <a:pt x="2050" y="293"/>
                  </a:cubicBezTo>
                  <a:cubicBezTo>
                    <a:pt x="1250" y="543"/>
                    <a:pt x="350" y="943"/>
                    <a:pt x="350" y="943"/>
                  </a:cubicBezTo>
                  <a:cubicBezTo>
                    <a:pt x="350" y="943"/>
                    <a:pt x="300" y="1243"/>
                    <a:pt x="250" y="1643"/>
                  </a:cubicBezTo>
                  <a:cubicBezTo>
                    <a:pt x="250" y="1743"/>
                    <a:pt x="200" y="1843"/>
                    <a:pt x="200" y="1893"/>
                  </a:cubicBezTo>
                  <a:cubicBezTo>
                    <a:pt x="100" y="2543"/>
                    <a:pt x="0" y="3242"/>
                    <a:pt x="100" y="3492"/>
                  </a:cubicBezTo>
                  <a:cubicBezTo>
                    <a:pt x="100" y="3492"/>
                    <a:pt x="100" y="3542"/>
                    <a:pt x="150" y="3542"/>
                  </a:cubicBezTo>
                  <a:cubicBezTo>
                    <a:pt x="265" y="3542"/>
                    <a:pt x="656" y="3575"/>
                    <a:pt x="1148" y="3575"/>
                  </a:cubicBezTo>
                  <a:cubicBezTo>
                    <a:pt x="1518" y="3575"/>
                    <a:pt x="1943" y="3557"/>
                    <a:pt x="2350" y="3492"/>
                  </a:cubicBezTo>
                  <a:cubicBezTo>
                    <a:pt x="2750" y="3442"/>
                    <a:pt x="3100" y="3342"/>
                    <a:pt x="3400" y="3192"/>
                  </a:cubicBezTo>
                  <a:cubicBezTo>
                    <a:pt x="3850" y="2943"/>
                    <a:pt x="4050" y="2593"/>
                    <a:pt x="4150" y="2243"/>
                  </a:cubicBezTo>
                  <a:cubicBezTo>
                    <a:pt x="4250" y="1793"/>
                    <a:pt x="4200" y="1443"/>
                    <a:pt x="4200" y="1443"/>
                  </a:cubicBezTo>
                  <a:lnTo>
                    <a:pt x="3800" y="1093"/>
                  </a:lnTo>
                  <a:lnTo>
                    <a:pt x="3600" y="993"/>
                  </a:lnTo>
                  <a:lnTo>
                    <a:pt x="3400" y="843"/>
                  </a:lnTo>
                  <a:cubicBezTo>
                    <a:pt x="3400" y="843"/>
                    <a:pt x="3300" y="543"/>
                    <a:pt x="3300" y="93"/>
                  </a:cubicBezTo>
                  <a:cubicBezTo>
                    <a:pt x="3300" y="28"/>
                    <a:pt x="3237" y="0"/>
                    <a:pt x="3131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661;p63">
              <a:extLst>
                <a:ext uri="{FF2B5EF4-FFF2-40B4-BE49-F238E27FC236}">
                  <a16:creationId xmlns:a16="http://schemas.microsoft.com/office/drawing/2014/main" id="{A68A2A26-3F93-448F-7576-B69D39AD4CA0}"/>
                </a:ext>
              </a:extLst>
            </p:cNvPr>
            <p:cNvSpPr/>
            <p:nvPr/>
          </p:nvSpPr>
          <p:spPr>
            <a:xfrm>
              <a:off x="1466050" y="3612525"/>
              <a:ext cx="185000" cy="701750"/>
            </a:xfrm>
            <a:custGeom>
              <a:avLst/>
              <a:gdLst/>
              <a:ahLst/>
              <a:cxnLst/>
              <a:rect l="l" t="t" r="r" b="b"/>
              <a:pathLst>
                <a:path w="7300" h="28070" extrusionOk="0">
                  <a:moveTo>
                    <a:pt x="1800" y="1"/>
                  </a:moveTo>
                  <a:cubicBezTo>
                    <a:pt x="1700" y="51"/>
                    <a:pt x="450" y="3150"/>
                    <a:pt x="1450" y="6250"/>
                  </a:cubicBezTo>
                  <a:cubicBezTo>
                    <a:pt x="2450" y="9349"/>
                    <a:pt x="2650" y="16398"/>
                    <a:pt x="1900" y="17798"/>
                  </a:cubicBezTo>
                  <a:cubicBezTo>
                    <a:pt x="150" y="20997"/>
                    <a:pt x="1300" y="23397"/>
                    <a:pt x="1150" y="24446"/>
                  </a:cubicBezTo>
                  <a:cubicBezTo>
                    <a:pt x="1000" y="25546"/>
                    <a:pt x="0" y="27646"/>
                    <a:pt x="200" y="27746"/>
                  </a:cubicBezTo>
                  <a:cubicBezTo>
                    <a:pt x="496" y="27894"/>
                    <a:pt x="930" y="28069"/>
                    <a:pt x="1439" y="28069"/>
                  </a:cubicBezTo>
                  <a:cubicBezTo>
                    <a:pt x="1617" y="28069"/>
                    <a:pt x="1805" y="28048"/>
                    <a:pt x="2000" y="27996"/>
                  </a:cubicBezTo>
                  <a:cubicBezTo>
                    <a:pt x="2050" y="27996"/>
                    <a:pt x="2100" y="27946"/>
                    <a:pt x="2150" y="27946"/>
                  </a:cubicBezTo>
                  <a:cubicBezTo>
                    <a:pt x="2750" y="27746"/>
                    <a:pt x="4450" y="26796"/>
                    <a:pt x="4400" y="26396"/>
                  </a:cubicBezTo>
                  <a:cubicBezTo>
                    <a:pt x="4000" y="23497"/>
                    <a:pt x="5549" y="20047"/>
                    <a:pt x="6299" y="17997"/>
                  </a:cubicBezTo>
                  <a:cubicBezTo>
                    <a:pt x="6999" y="15948"/>
                    <a:pt x="7299" y="10249"/>
                    <a:pt x="7149" y="8149"/>
                  </a:cubicBezTo>
                  <a:cubicBezTo>
                    <a:pt x="6999" y="6050"/>
                    <a:pt x="6349" y="1950"/>
                    <a:pt x="6349" y="1950"/>
                  </a:cubicBezTo>
                  <a:lnTo>
                    <a:pt x="3650" y="801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662;p63">
              <a:extLst>
                <a:ext uri="{FF2B5EF4-FFF2-40B4-BE49-F238E27FC236}">
                  <a16:creationId xmlns:a16="http://schemas.microsoft.com/office/drawing/2014/main" id="{42A6BC40-6FF2-64F9-2F27-945EFF3BE959}"/>
                </a:ext>
              </a:extLst>
            </p:cNvPr>
            <p:cNvSpPr/>
            <p:nvPr/>
          </p:nvSpPr>
          <p:spPr>
            <a:xfrm>
              <a:off x="1449800" y="4296075"/>
              <a:ext cx="195000" cy="106850"/>
            </a:xfrm>
            <a:custGeom>
              <a:avLst/>
              <a:gdLst/>
              <a:ahLst/>
              <a:cxnLst/>
              <a:rect l="l" t="t" r="r" b="b"/>
              <a:pathLst>
                <a:path w="7800" h="4274" extrusionOk="0">
                  <a:moveTo>
                    <a:pt x="7293" y="1"/>
                  </a:moveTo>
                  <a:cubicBezTo>
                    <a:pt x="6805" y="1"/>
                    <a:pt x="5666" y="571"/>
                    <a:pt x="4850" y="1004"/>
                  </a:cubicBezTo>
                  <a:cubicBezTo>
                    <a:pt x="4300" y="1304"/>
                    <a:pt x="3900" y="1554"/>
                    <a:pt x="3900" y="1554"/>
                  </a:cubicBezTo>
                  <a:lnTo>
                    <a:pt x="3000" y="1753"/>
                  </a:lnTo>
                  <a:lnTo>
                    <a:pt x="800" y="2253"/>
                  </a:lnTo>
                  <a:lnTo>
                    <a:pt x="301" y="2353"/>
                  </a:lnTo>
                  <a:cubicBezTo>
                    <a:pt x="301" y="2353"/>
                    <a:pt x="201" y="2653"/>
                    <a:pt x="151" y="2903"/>
                  </a:cubicBezTo>
                  <a:cubicBezTo>
                    <a:pt x="51" y="3153"/>
                    <a:pt x="1" y="3403"/>
                    <a:pt x="1" y="3453"/>
                  </a:cubicBezTo>
                  <a:cubicBezTo>
                    <a:pt x="1" y="3503"/>
                    <a:pt x="450" y="4053"/>
                    <a:pt x="1050" y="4203"/>
                  </a:cubicBezTo>
                  <a:cubicBezTo>
                    <a:pt x="1227" y="4238"/>
                    <a:pt x="1404" y="4274"/>
                    <a:pt x="1563" y="4274"/>
                  </a:cubicBezTo>
                  <a:cubicBezTo>
                    <a:pt x="1629" y="4274"/>
                    <a:pt x="1692" y="4268"/>
                    <a:pt x="1750" y="4253"/>
                  </a:cubicBezTo>
                  <a:cubicBezTo>
                    <a:pt x="2200" y="4103"/>
                    <a:pt x="2800" y="3703"/>
                    <a:pt x="3300" y="3303"/>
                  </a:cubicBezTo>
                  <a:lnTo>
                    <a:pt x="3300" y="2903"/>
                  </a:lnTo>
                  <a:cubicBezTo>
                    <a:pt x="3300" y="2903"/>
                    <a:pt x="4150" y="2353"/>
                    <a:pt x="4500" y="2353"/>
                  </a:cubicBezTo>
                  <a:cubicBezTo>
                    <a:pt x="4800" y="2353"/>
                    <a:pt x="7049" y="2203"/>
                    <a:pt x="7449" y="1304"/>
                  </a:cubicBezTo>
                  <a:cubicBezTo>
                    <a:pt x="7799" y="554"/>
                    <a:pt x="7699" y="304"/>
                    <a:pt x="7649" y="204"/>
                  </a:cubicBezTo>
                  <a:cubicBezTo>
                    <a:pt x="7599" y="104"/>
                    <a:pt x="7499" y="54"/>
                    <a:pt x="7349" y="4"/>
                  </a:cubicBezTo>
                  <a:cubicBezTo>
                    <a:pt x="7332" y="2"/>
                    <a:pt x="7313" y="1"/>
                    <a:pt x="7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663;p63">
              <a:extLst>
                <a:ext uri="{FF2B5EF4-FFF2-40B4-BE49-F238E27FC236}">
                  <a16:creationId xmlns:a16="http://schemas.microsoft.com/office/drawing/2014/main" id="{D9212BCC-3A4D-9AA3-50C0-159EDD1D9715}"/>
                </a:ext>
              </a:extLst>
            </p:cNvPr>
            <p:cNvSpPr/>
            <p:nvPr/>
          </p:nvSpPr>
          <p:spPr>
            <a:xfrm>
              <a:off x="1451050" y="4289600"/>
              <a:ext cx="190000" cy="97825"/>
            </a:xfrm>
            <a:custGeom>
              <a:avLst/>
              <a:gdLst/>
              <a:ahLst/>
              <a:cxnLst/>
              <a:rect l="l" t="t" r="r" b="b"/>
              <a:pathLst>
                <a:path w="7600" h="3913" extrusionOk="0">
                  <a:moveTo>
                    <a:pt x="6323" y="1"/>
                  </a:moveTo>
                  <a:cubicBezTo>
                    <a:pt x="5829" y="1"/>
                    <a:pt x="5360" y="168"/>
                    <a:pt x="5076" y="168"/>
                  </a:cubicBezTo>
                  <a:cubicBezTo>
                    <a:pt x="5049" y="168"/>
                    <a:pt x="5023" y="166"/>
                    <a:pt x="5000" y="163"/>
                  </a:cubicBezTo>
                  <a:cubicBezTo>
                    <a:pt x="4796" y="129"/>
                    <a:pt x="4661" y="26"/>
                    <a:pt x="4565" y="26"/>
                  </a:cubicBezTo>
                  <a:cubicBezTo>
                    <a:pt x="4519" y="26"/>
                    <a:pt x="4482" y="49"/>
                    <a:pt x="4450" y="113"/>
                  </a:cubicBezTo>
                  <a:cubicBezTo>
                    <a:pt x="4400" y="163"/>
                    <a:pt x="4400" y="213"/>
                    <a:pt x="4350" y="263"/>
                  </a:cubicBezTo>
                  <a:cubicBezTo>
                    <a:pt x="4200" y="663"/>
                    <a:pt x="3800" y="1363"/>
                    <a:pt x="2900" y="1413"/>
                  </a:cubicBezTo>
                  <a:cubicBezTo>
                    <a:pt x="2659" y="1439"/>
                    <a:pt x="2436" y="1452"/>
                    <a:pt x="2232" y="1452"/>
                  </a:cubicBezTo>
                  <a:cubicBezTo>
                    <a:pt x="1677" y="1452"/>
                    <a:pt x="1270" y="1359"/>
                    <a:pt x="1050" y="1213"/>
                  </a:cubicBezTo>
                  <a:cubicBezTo>
                    <a:pt x="1050" y="1213"/>
                    <a:pt x="950" y="963"/>
                    <a:pt x="850" y="913"/>
                  </a:cubicBezTo>
                  <a:cubicBezTo>
                    <a:pt x="800" y="913"/>
                    <a:pt x="750" y="913"/>
                    <a:pt x="700" y="1013"/>
                  </a:cubicBezTo>
                  <a:cubicBezTo>
                    <a:pt x="450" y="1213"/>
                    <a:pt x="101" y="2412"/>
                    <a:pt x="1" y="2862"/>
                  </a:cubicBezTo>
                  <a:cubicBezTo>
                    <a:pt x="1" y="2962"/>
                    <a:pt x="1" y="3062"/>
                    <a:pt x="101" y="3162"/>
                  </a:cubicBezTo>
                  <a:cubicBezTo>
                    <a:pt x="251" y="3512"/>
                    <a:pt x="800" y="3912"/>
                    <a:pt x="1450" y="3912"/>
                  </a:cubicBezTo>
                  <a:cubicBezTo>
                    <a:pt x="1550" y="3912"/>
                    <a:pt x="1700" y="3912"/>
                    <a:pt x="1800" y="3862"/>
                  </a:cubicBezTo>
                  <a:cubicBezTo>
                    <a:pt x="2200" y="3762"/>
                    <a:pt x="2500" y="3562"/>
                    <a:pt x="2800" y="3362"/>
                  </a:cubicBezTo>
                  <a:cubicBezTo>
                    <a:pt x="2850" y="3362"/>
                    <a:pt x="2850" y="3312"/>
                    <a:pt x="2900" y="3312"/>
                  </a:cubicBezTo>
                  <a:cubicBezTo>
                    <a:pt x="3450" y="2912"/>
                    <a:pt x="4000" y="2512"/>
                    <a:pt x="4750" y="2412"/>
                  </a:cubicBezTo>
                  <a:cubicBezTo>
                    <a:pt x="6000" y="2262"/>
                    <a:pt x="7199" y="1863"/>
                    <a:pt x="7449" y="1163"/>
                  </a:cubicBezTo>
                  <a:cubicBezTo>
                    <a:pt x="7599" y="813"/>
                    <a:pt x="7549" y="513"/>
                    <a:pt x="7299" y="263"/>
                  </a:cubicBezTo>
                  <a:cubicBezTo>
                    <a:pt x="7199" y="213"/>
                    <a:pt x="7049" y="113"/>
                    <a:pt x="6799" y="63"/>
                  </a:cubicBezTo>
                  <a:cubicBezTo>
                    <a:pt x="6641" y="18"/>
                    <a:pt x="6481" y="1"/>
                    <a:pt x="6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664;p63">
              <a:extLst>
                <a:ext uri="{FF2B5EF4-FFF2-40B4-BE49-F238E27FC236}">
                  <a16:creationId xmlns:a16="http://schemas.microsoft.com/office/drawing/2014/main" id="{81A44093-C81D-70E0-C467-FB30F7B269B3}"/>
                </a:ext>
              </a:extLst>
            </p:cNvPr>
            <p:cNvSpPr/>
            <p:nvPr/>
          </p:nvSpPr>
          <p:spPr>
            <a:xfrm>
              <a:off x="1666025" y="4381150"/>
              <a:ext cx="136250" cy="68800"/>
            </a:xfrm>
            <a:custGeom>
              <a:avLst/>
              <a:gdLst/>
              <a:ahLst/>
              <a:cxnLst/>
              <a:rect l="l" t="t" r="r" b="b"/>
              <a:pathLst>
                <a:path w="5450" h="2752" extrusionOk="0">
                  <a:moveTo>
                    <a:pt x="5449" y="0"/>
                  </a:moveTo>
                  <a:lnTo>
                    <a:pt x="3549" y="50"/>
                  </a:lnTo>
                  <a:lnTo>
                    <a:pt x="500" y="150"/>
                  </a:lnTo>
                  <a:cubicBezTo>
                    <a:pt x="500" y="150"/>
                    <a:pt x="0" y="2700"/>
                    <a:pt x="300" y="2700"/>
                  </a:cubicBezTo>
                  <a:cubicBezTo>
                    <a:pt x="414" y="2700"/>
                    <a:pt x="889" y="2751"/>
                    <a:pt x="1467" y="2751"/>
                  </a:cubicBezTo>
                  <a:cubicBezTo>
                    <a:pt x="2161" y="2751"/>
                    <a:pt x="3004" y="2677"/>
                    <a:pt x="3549" y="2350"/>
                  </a:cubicBezTo>
                  <a:cubicBezTo>
                    <a:pt x="4549" y="1800"/>
                    <a:pt x="5449" y="0"/>
                    <a:pt x="5449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665;p63">
              <a:extLst>
                <a:ext uri="{FF2B5EF4-FFF2-40B4-BE49-F238E27FC236}">
                  <a16:creationId xmlns:a16="http://schemas.microsoft.com/office/drawing/2014/main" id="{228303A0-0BF3-53C9-5A58-19E5A08317C8}"/>
                </a:ext>
              </a:extLst>
            </p:cNvPr>
            <p:cNvSpPr/>
            <p:nvPr/>
          </p:nvSpPr>
          <p:spPr>
            <a:xfrm>
              <a:off x="1654656" y="4386975"/>
              <a:ext cx="187500" cy="109675"/>
            </a:xfrm>
            <a:custGeom>
              <a:avLst/>
              <a:gdLst/>
              <a:ahLst/>
              <a:cxnLst/>
              <a:rect l="l" t="t" r="r" b="b"/>
              <a:pathLst>
                <a:path w="7500" h="4387" extrusionOk="0">
                  <a:moveTo>
                    <a:pt x="6741" y="0"/>
                  </a:moveTo>
                  <a:cubicBezTo>
                    <a:pt x="6161" y="0"/>
                    <a:pt x="5234" y="500"/>
                    <a:pt x="5049" y="817"/>
                  </a:cubicBezTo>
                  <a:cubicBezTo>
                    <a:pt x="4999" y="917"/>
                    <a:pt x="4949" y="1017"/>
                    <a:pt x="4799" y="1117"/>
                  </a:cubicBezTo>
                  <a:cubicBezTo>
                    <a:pt x="4349" y="1467"/>
                    <a:pt x="3450" y="2017"/>
                    <a:pt x="2650" y="2367"/>
                  </a:cubicBezTo>
                  <a:cubicBezTo>
                    <a:pt x="2500" y="2417"/>
                    <a:pt x="2400" y="2467"/>
                    <a:pt x="2300" y="2517"/>
                  </a:cubicBezTo>
                  <a:cubicBezTo>
                    <a:pt x="1800" y="2717"/>
                    <a:pt x="1350" y="2867"/>
                    <a:pt x="1150" y="2867"/>
                  </a:cubicBezTo>
                  <a:cubicBezTo>
                    <a:pt x="550" y="2867"/>
                    <a:pt x="0" y="3117"/>
                    <a:pt x="0" y="3117"/>
                  </a:cubicBezTo>
                  <a:lnTo>
                    <a:pt x="50" y="3167"/>
                  </a:lnTo>
                  <a:lnTo>
                    <a:pt x="250" y="3766"/>
                  </a:lnTo>
                  <a:cubicBezTo>
                    <a:pt x="250" y="3766"/>
                    <a:pt x="746" y="4386"/>
                    <a:pt x="1512" y="4386"/>
                  </a:cubicBezTo>
                  <a:cubicBezTo>
                    <a:pt x="1589" y="4386"/>
                    <a:pt x="1668" y="4380"/>
                    <a:pt x="1750" y="4366"/>
                  </a:cubicBezTo>
                  <a:cubicBezTo>
                    <a:pt x="1750" y="4366"/>
                    <a:pt x="3100" y="3866"/>
                    <a:pt x="3100" y="3816"/>
                  </a:cubicBezTo>
                  <a:cubicBezTo>
                    <a:pt x="3300" y="3816"/>
                    <a:pt x="3250" y="3417"/>
                    <a:pt x="3250" y="3417"/>
                  </a:cubicBezTo>
                  <a:cubicBezTo>
                    <a:pt x="3250" y="3417"/>
                    <a:pt x="6349" y="2217"/>
                    <a:pt x="6699" y="1667"/>
                  </a:cubicBezTo>
                  <a:cubicBezTo>
                    <a:pt x="7499" y="396"/>
                    <a:pt x="7258" y="0"/>
                    <a:pt x="6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666;p63">
              <a:extLst>
                <a:ext uri="{FF2B5EF4-FFF2-40B4-BE49-F238E27FC236}">
                  <a16:creationId xmlns:a16="http://schemas.microsoft.com/office/drawing/2014/main" id="{913F9BCA-8F3C-BEC2-AAA3-4F85B4266BC7}"/>
                </a:ext>
              </a:extLst>
            </p:cNvPr>
            <p:cNvSpPr/>
            <p:nvPr/>
          </p:nvSpPr>
          <p:spPr>
            <a:xfrm>
              <a:off x="1654656" y="4378350"/>
              <a:ext cx="181225" cy="103675"/>
            </a:xfrm>
            <a:custGeom>
              <a:avLst/>
              <a:gdLst/>
              <a:ahLst/>
              <a:cxnLst/>
              <a:rect l="l" t="t" r="r" b="b"/>
              <a:pathLst>
                <a:path w="7249" h="4147" extrusionOk="0">
                  <a:moveTo>
                    <a:pt x="5886" y="0"/>
                  </a:moveTo>
                  <a:cubicBezTo>
                    <a:pt x="5327" y="0"/>
                    <a:pt x="4649" y="72"/>
                    <a:pt x="4349" y="162"/>
                  </a:cubicBezTo>
                  <a:cubicBezTo>
                    <a:pt x="4399" y="162"/>
                    <a:pt x="4399" y="162"/>
                    <a:pt x="4449" y="212"/>
                  </a:cubicBezTo>
                  <a:cubicBezTo>
                    <a:pt x="4489" y="222"/>
                    <a:pt x="4561" y="224"/>
                    <a:pt x="4649" y="224"/>
                  </a:cubicBezTo>
                  <a:cubicBezTo>
                    <a:pt x="4708" y="224"/>
                    <a:pt x="4774" y="223"/>
                    <a:pt x="4842" y="223"/>
                  </a:cubicBezTo>
                  <a:cubicBezTo>
                    <a:pt x="5183" y="223"/>
                    <a:pt x="5583" y="246"/>
                    <a:pt x="5449" y="512"/>
                  </a:cubicBezTo>
                  <a:cubicBezTo>
                    <a:pt x="5149" y="1112"/>
                    <a:pt x="3550" y="1712"/>
                    <a:pt x="2750" y="1812"/>
                  </a:cubicBezTo>
                  <a:cubicBezTo>
                    <a:pt x="2450" y="1812"/>
                    <a:pt x="2150" y="1862"/>
                    <a:pt x="1900" y="1862"/>
                  </a:cubicBezTo>
                  <a:cubicBezTo>
                    <a:pt x="1847" y="1865"/>
                    <a:pt x="1798" y="1866"/>
                    <a:pt x="1752" y="1866"/>
                  </a:cubicBezTo>
                  <a:cubicBezTo>
                    <a:pt x="1005" y="1866"/>
                    <a:pt x="1038" y="1503"/>
                    <a:pt x="850" y="1362"/>
                  </a:cubicBezTo>
                  <a:cubicBezTo>
                    <a:pt x="850" y="1312"/>
                    <a:pt x="800" y="1312"/>
                    <a:pt x="750" y="1262"/>
                  </a:cubicBezTo>
                  <a:cubicBezTo>
                    <a:pt x="735" y="1259"/>
                    <a:pt x="720" y="1258"/>
                    <a:pt x="705" y="1258"/>
                  </a:cubicBezTo>
                  <a:cubicBezTo>
                    <a:pt x="195" y="1258"/>
                    <a:pt x="97" y="2924"/>
                    <a:pt x="0" y="3362"/>
                  </a:cubicBezTo>
                  <a:cubicBezTo>
                    <a:pt x="0" y="3462"/>
                    <a:pt x="50" y="3512"/>
                    <a:pt x="50" y="3512"/>
                  </a:cubicBezTo>
                  <a:cubicBezTo>
                    <a:pt x="218" y="3847"/>
                    <a:pt x="737" y="4147"/>
                    <a:pt x="1371" y="4147"/>
                  </a:cubicBezTo>
                  <a:cubicBezTo>
                    <a:pt x="1494" y="4147"/>
                    <a:pt x="1620" y="4136"/>
                    <a:pt x="1750" y="4111"/>
                  </a:cubicBezTo>
                  <a:cubicBezTo>
                    <a:pt x="1850" y="4111"/>
                    <a:pt x="1950" y="4061"/>
                    <a:pt x="2100" y="4011"/>
                  </a:cubicBezTo>
                  <a:cubicBezTo>
                    <a:pt x="3550" y="3762"/>
                    <a:pt x="6199" y="2562"/>
                    <a:pt x="6599" y="1912"/>
                  </a:cubicBezTo>
                  <a:cubicBezTo>
                    <a:pt x="7049" y="1162"/>
                    <a:pt x="7249" y="462"/>
                    <a:pt x="6699" y="112"/>
                  </a:cubicBezTo>
                  <a:cubicBezTo>
                    <a:pt x="6579" y="32"/>
                    <a:pt x="6259" y="0"/>
                    <a:pt x="5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667;p63">
              <a:extLst>
                <a:ext uri="{FF2B5EF4-FFF2-40B4-BE49-F238E27FC236}">
                  <a16:creationId xmlns:a16="http://schemas.microsoft.com/office/drawing/2014/main" id="{1E932034-7030-72D6-55B5-EBC68F3A63C3}"/>
                </a:ext>
              </a:extLst>
            </p:cNvPr>
            <p:cNvSpPr/>
            <p:nvPr/>
          </p:nvSpPr>
          <p:spPr>
            <a:xfrm>
              <a:off x="1542275" y="3653775"/>
              <a:ext cx="272475" cy="759750"/>
            </a:xfrm>
            <a:custGeom>
              <a:avLst/>
              <a:gdLst/>
              <a:ahLst/>
              <a:cxnLst/>
              <a:rect l="l" t="t" r="r" b="b"/>
              <a:pathLst>
                <a:path w="10899" h="30390" extrusionOk="0">
                  <a:moveTo>
                    <a:pt x="1401" y="0"/>
                  </a:moveTo>
                  <a:cubicBezTo>
                    <a:pt x="1401" y="0"/>
                    <a:pt x="351" y="1700"/>
                    <a:pt x="101" y="3600"/>
                  </a:cubicBezTo>
                  <a:cubicBezTo>
                    <a:pt x="1" y="5000"/>
                    <a:pt x="3700" y="6849"/>
                    <a:pt x="3700" y="6849"/>
                  </a:cubicBezTo>
                  <a:cubicBezTo>
                    <a:pt x="3700" y="6849"/>
                    <a:pt x="5550" y="18047"/>
                    <a:pt x="5450" y="18747"/>
                  </a:cubicBezTo>
                  <a:cubicBezTo>
                    <a:pt x="5350" y="19697"/>
                    <a:pt x="4600" y="21297"/>
                    <a:pt x="4500" y="23146"/>
                  </a:cubicBezTo>
                  <a:cubicBezTo>
                    <a:pt x="4450" y="25046"/>
                    <a:pt x="5650" y="25196"/>
                    <a:pt x="5350" y="29995"/>
                  </a:cubicBezTo>
                  <a:cubicBezTo>
                    <a:pt x="5314" y="30283"/>
                    <a:pt x="5976" y="30389"/>
                    <a:pt x="6500" y="30389"/>
                  </a:cubicBezTo>
                  <a:cubicBezTo>
                    <a:pt x="6704" y="30389"/>
                    <a:pt x="6887" y="30373"/>
                    <a:pt x="7000" y="30345"/>
                  </a:cubicBezTo>
                  <a:cubicBezTo>
                    <a:pt x="8749" y="29845"/>
                    <a:pt x="8299" y="29395"/>
                    <a:pt x="8549" y="29145"/>
                  </a:cubicBezTo>
                  <a:lnTo>
                    <a:pt x="8599" y="29145"/>
                  </a:lnTo>
                  <a:cubicBezTo>
                    <a:pt x="8599" y="29145"/>
                    <a:pt x="8649" y="22146"/>
                    <a:pt x="9949" y="19497"/>
                  </a:cubicBezTo>
                  <a:cubicBezTo>
                    <a:pt x="10799" y="17847"/>
                    <a:pt x="10399" y="14998"/>
                    <a:pt x="10699" y="9699"/>
                  </a:cubicBezTo>
                  <a:cubicBezTo>
                    <a:pt x="10899" y="5999"/>
                    <a:pt x="10099" y="1350"/>
                    <a:pt x="10099" y="1350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668;p63">
              <a:extLst>
                <a:ext uri="{FF2B5EF4-FFF2-40B4-BE49-F238E27FC236}">
                  <a16:creationId xmlns:a16="http://schemas.microsoft.com/office/drawing/2014/main" id="{FF50AC8B-6DD5-D73A-8F3E-5E5FBBA511AE}"/>
                </a:ext>
              </a:extLst>
            </p:cNvPr>
            <p:cNvSpPr/>
            <p:nvPr/>
          </p:nvSpPr>
          <p:spPr>
            <a:xfrm>
              <a:off x="1564350" y="3087625"/>
              <a:ext cx="140875" cy="167875"/>
            </a:xfrm>
            <a:custGeom>
              <a:avLst/>
              <a:gdLst/>
              <a:ahLst/>
              <a:cxnLst/>
              <a:rect l="l" t="t" r="r" b="b"/>
              <a:pathLst>
                <a:path w="5635" h="6715" extrusionOk="0">
                  <a:moveTo>
                    <a:pt x="1800" y="1"/>
                  </a:moveTo>
                  <a:cubicBezTo>
                    <a:pt x="1301" y="1"/>
                    <a:pt x="951" y="200"/>
                    <a:pt x="901" y="800"/>
                  </a:cubicBezTo>
                  <a:cubicBezTo>
                    <a:pt x="801" y="2600"/>
                    <a:pt x="151" y="2600"/>
                    <a:pt x="51" y="2600"/>
                  </a:cubicBezTo>
                  <a:lnTo>
                    <a:pt x="1" y="2600"/>
                  </a:lnTo>
                  <a:lnTo>
                    <a:pt x="201" y="6299"/>
                  </a:lnTo>
                  <a:cubicBezTo>
                    <a:pt x="676" y="6596"/>
                    <a:pt x="1169" y="6715"/>
                    <a:pt x="1655" y="6715"/>
                  </a:cubicBezTo>
                  <a:cubicBezTo>
                    <a:pt x="3583" y="6715"/>
                    <a:pt x="5404" y="4847"/>
                    <a:pt x="5590" y="4847"/>
                  </a:cubicBezTo>
                  <a:cubicBezTo>
                    <a:pt x="5594" y="4847"/>
                    <a:pt x="5597" y="4848"/>
                    <a:pt x="5600" y="4850"/>
                  </a:cubicBezTo>
                  <a:cubicBezTo>
                    <a:pt x="5603" y="4853"/>
                    <a:pt x="5606" y="4855"/>
                    <a:pt x="5608" y="4855"/>
                  </a:cubicBezTo>
                  <a:cubicBezTo>
                    <a:pt x="5635" y="4855"/>
                    <a:pt x="5539" y="4574"/>
                    <a:pt x="5400" y="4250"/>
                  </a:cubicBezTo>
                  <a:cubicBezTo>
                    <a:pt x="5200" y="3900"/>
                    <a:pt x="5000" y="3500"/>
                    <a:pt x="4850" y="3350"/>
                  </a:cubicBezTo>
                  <a:cubicBezTo>
                    <a:pt x="4700" y="3200"/>
                    <a:pt x="4700" y="2500"/>
                    <a:pt x="4700" y="1950"/>
                  </a:cubicBezTo>
                  <a:cubicBezTo>
                    <a:pt x="4700" y="1550"/>
                    <a:pt x="4750" y="1200"/>
                    <a:pt x="4750" y="1200"/>
                  </a:cubicBezTo>
                  <a:cubicBezTo>
                    <a:pt x="4750" y="1200"/>
                    <a:pt x="3900" y="650"/>
                    <a:pt x="3000" y="300"/>
                  </a:cubicBezTo>
                  <a:cubicBezTo>
                    <a:pt x="2600" y="150"/>
                    <a:pt x="2200" y="51"/>
                    <a:pt x="1800" y="1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669;p63">
              <a:extLst>
                <a:ext uri="{FF2B5EF4-FFF2-40B4-BE49-F238E27FC236}">
                  <a16:creationId xmlns:a16="http://schemas.microsoft.com/office/drawing/2014/main" id="{0343A6E6-AA1D-BD24-0A09-DAC1BB049026}"/>
                </a:ext>
              </a:extLst>
            </p:cNvPr>
            <p:cNvSpPr/>
            <p:nvPr/>
          </p:nvSpPr>
          <p:spPr>
            <a:xfrm>
              <a:off x="1456075" y="3110775"/>
              <a:ext cx="354946" cy="658125"/>
            </a:xfrm>
            <a:custGeom>
              <a:avLst/>
              <a:gdLst/>
              <a:ahLst/>
              <a:cxnLst/>
              <a:rect l="l" t="t" r="r" b="b"/>
              <a:pathLst>
                <a:path w="13899" h="26325" extrusionOk="0">
                  <a:moveTo>
                    <a:pt x="3702" y="0"/>
                  </a:moveTo>
                  <a:cubicBezTo>
                    <a:pt x="3121" y="0"/>
                    <a:pt x="2482" y="298"/>
                    <a:pt x="2000" y="1324"/>
                  </a:cubicBezTo>
                  <a:cubicBezTo>
                    <a:pt x="1550" y="2274"/>
                    <a:pt x="0" y="6573"/>
                    <a:pt x="1100" y="8723"/>
                  </a:cubicBezTo>
                  <a:cubicBezTo>
                    <a:pt x="2200" y="10872"/>
                    <a:pt x="1550" y="15122"/>
                    <a:pt x="1300" y="17671"/>
                  </a:cubicBezTo>
                  <a:cubicBezTo>
                    <a:pt x="1050" y="19721"/>
                    <a:pt x="1300" y="22920"/>
                    <a:pt x="1300" y="22920"/>
                  </a:cubicBezTo>
                  <a:cubicBezTo>
                    <a:pt x="1300" y="22920"/>
                    <a:pt x="5663" y="26324"/>
                    <a:pt x="8802" y="26324"/>
                  </a:cubicBezTo>
                  <a:cubicBezTo>
                    <a:pt x="8868" y="26324"/>
                    <a:pt x="8934" y="26323"/>
                    <a:pt x="8999" y="26320"/>
                  </a:cubicBezTo>
                  <a:cubicBezTo>
                    <a:pt x="9199" y="26320"/>
                    <a:pt x="12198" y="25620"/>
                    <a:pt x="12198" y="25620"/>
                  </a:cubicBezTo>
                  <a:cubicBezTo>
                    <a:pt x="13298" y="25170"/>
                    <a:pt x="13548" y="24570"/>
                    <a:pt x="13548" y="24570"/>
                  </a:cubicBezTo>
                  <a:cubicBezTo>
                    <a:pt x="13548" y="24570"/>
                    <a:pt x="13898" y="20621"/>
                    <a:pt x="13098" y="19071"/>
                  </a:cubicBezTo>
                  <a:cubicBezTo>
                    <a:pt x="12348" y="17521"/>
                    <a:pt x="11448" y="14272"/>
                    <a:pt x="12048" y="12722"/>
                  </a:cubicBezTo>
                  <a:cubicBezTo>
                    <a:pt x="12298" y="12072"/>
                    <a:pt x="13248" y="8623"/>
                    <a:pt x="13298" y="7773"/>
                  </a:cubicBezTo>
                  <a:cubicBezTo>
                    <a:pt x="13298" y="7423"/>
                    <a:pt x="13298" y="7123"/>
                    <a:pt x="13298" y="6873"/>
                  </a:cubicBezTo>
                  <a:cubicBezTo>
                    <a:pt x="13348" y="6073"/>
                    <a:pt x="13348" y="5473"/>
                    <a:pt x="12848" y="5123"/>
                  </a:cubicBezTo>
                  <a:cubicBezTo>
                    <a:pt x="12348" y="4823"/>
                    <a:pt x="8949" y="2074"/>
                    <a:pt x="8949" y="2074"/>
                  </a:cubicBezTo>
                  <a:cubicBezTo>
                    <a:pt x="8949" y="2074"/>
                    <a:pt x="8795" y="3200"/>
                    <a:pt x="7664" y="3200"/>
                  </a:cubicBezTo>
                  <a:cubicBezTo>
                    <a:pt x="7215" y="3200"/>
                    <a:pt x="6610" y="3022"/>
                    <a:pt x="5799" y="2524"/>
                  </a:cubicBezTo>
                  <a:cubicBezTo>
                    <a:pt x="4050" y="1424"/>
                    <a:pt x="5200" y="574"/>
                    <a:pt x="5200" y="574"/>
                  </a:cubicBezTo>
                  <a:cubicBezTo>
                    <a:pt x="5200" y="574"/>
                    <a:pt x="4507" y="0"/>
                    <a:pt x="3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670;p63">
              <a:extLst>
                <a:ext uri="{FF2B5EF4-FFF2-40B4-BE49-F238E27FC236}">
                  <a16:creationId xmlns:a16="http://schemas.microsoft.com/office/drawing/2014/main" id="{61DAA80E-D064-1987-2016-92C5E4A8D35D}"/>
                </a:ext>
              </a:extLst>
            </p:cNvPr>
            <p:cNvSpPr/>
            <p:nvPr/>
          </p:nvSpPr>
          <p:spPr>
            <a:xfrm>
              <a:off x="1552275" y="2926425"/>
              <a:ext cx="197500" cy="213300"/>
            </a:xfrm>
            <a:custGeom>
              <a:avLst/>
              <a:gdLst/>
              <a:ahLst/>
              <a:cxnLst/>
              <a:rect l="l" t="t" r="r" b="b"/>
              <a:pathLst>
                <a:path w="7900" h="8532" extrusionOk="0">
                  <a:moveTo>
                    <a:pt x="2599" y="0"/>
                  </a:moveTo>
                  <a:cubicBezTo>
                    <a:pt x="1688" y="0"/>
                    <a:pt x="932" y="149"/>
                    <a:pt x="651" y="600"/>
                  </a:cubicBezTo>
                  <a:cubicBezTo>
                    <a:pt x="1" y="1649"/>
                    <a:pt x="1351" y="4699"/>
                    <a:pt x="2450" y="6449"/>
                  </a:cubicBezTo>
                  <a:cubicBezTo>
                    <a:pt x="2850" y="7048"/>
                    <a:pt x="3200" y="7498"/>
                    <a:pt x="3400" y="7648"/>
                  </a:cubicBezTo>
                  <a:cubicBezTo>
                    <a:pt x="3550" y="7748"/>
                    <a:pt x="3700" y="7848"/>
                    <a:pt x="3800" y="7948"/>
                  </a:cubicBezTo>
                  <a:cubicBezTo>
                    <a:pt x="4300" y="8248"/>
                    <a:pt x="4650" y="8298"/>
                    <a:pt x="5350" y="8398"/>
                  </a:cubicBezTo>
                  <a:cubicBezTo>
                    <a:pt x="5550" y="8398"/>
                    <a:pt x="5800" y="8448"/>
                    <a:pt x="6100" y="8498"/>
                  </a:cubicBezTo>
                  <a:cubicBezTo>
                    <a:pt x="6230" y="8521"/>
                    <a:pt x="6345" y="8531"/>
                    <a:pt x="6446" y="8531"/>
                  </a:cubicBezTo>
                  <a:cubicBezTo>
                    <a:pt x="7466" y="8531"/>
                    <a:pt x="7072" y="7476"/>
                    <a:pt x="7300" y="7248"/>
                  </a:cubicBezTo>
                  <a:cubicBezTo>
                    <a:pt x="7650" y="6898"/>
                    <a:pt x="7849" y="5699"/>
                    <a:pt x="7550" y="4349"/>
                  </a:cubicBezTo>
                  <a:cubicBezTo>
                    <a:pt x="7300" y="3049"/>
                    <a:pt x="7350" y="3999"/>
                    <a:pt x="7650" y="2749"/>
                  </a:cubicBezTo>
                  <a:cubicBezTo>
                    <a:pt x="7899" y="1549"/>
                    <a:pt x="7400" y="600"/>
                    <a:pt x="7400" y="600"/>
                  </a:cubicBezTo>
                  <a:lnTo>
                    <a:pt x="7300" y="700"/>
                  </a:lnTo>
                  <a:cubicBezTo>
                    <a:pt x="7300" y="700"/>
                    <a:pt x="6150" y="400"/>
                    <a:pt x="4850" y="200"/>
                  </a:cubicBezTo>
                  <a:cubicBezTo>
                    <a:pt x="4107" y="90"/>
                    <a:pt x="3306" y="0"/>
                    <a:pt x="2599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671;p63">
              <a:extLst>
                <a:ext uri="{FF2B5EF4-FFF2-40B4-BE49-F238E27FC236}">
                  <a16:creationId xmlns:a16="http://schemas.microsoft.com/office/drawing/2014/main" id="{5C0005FF-59E0-BFDC-C02F-7CD19E27F01C}"/>
                </a:ext>
              </a:extLst>
            </p:cNvPr>
            <p:cNvSpPr/>
            <p:nvPr/>
          </p:nvSpPr>
          <p:spPr>
            <a:xfrm>
              <a:off x="1511050" y="2859825"/>
              <a:ext cx="253725" cy="265325"/>
            </a:xfrm>
            <a:custGeom>
              <a:avLst/>
              <a:gdLst/>
              <a:ahLst/>
              <a:cxnLst/>
              <a:rect l="l" t="t" r="r" b="b"/>
              <a:pathLst>
                <a:path w="10149" h="10613" extrusionOk="0">
                  <a:moveTo>
                    <a:pt x="5076" y="0"/>
                  </a:moveTo>
                  <a:cubicBezTo>
                    <a:pt x="4662" y="0"/>
                    <a:pt x="4206" y="64"/>
                    <a:pt x="3699" y="214"/>
                  </a:cubicBezTo>
                  <a:cubicBezTo>
                    <a:pt x="3699" y="214"/>
                    <a:pt x="2300" y="464"/>
                    <a:pt x="1600" y="1164"/>
                  </a:cubicBezTo>
                  <a:cubicBezTo>
                    <a:pt x="1500" y="1264"/>
                    <a:pt x="200" y="2464"/>
                    <a:pt x="100" y="4513"/>
                  </a:cubicBezTo>
                  <a:cubicBezTo>
                    <a:pt x="0" y="6563"/>
                    <a:pt x="1100" y="8513"/>
                    <a:pt x="2050" y="9462"/>
                  </a:cubicBezTo>
                  <a:cubicBezTo>
                    <a:pt x="3050" y="10412"/>
                    <a:pt x="2750" y="10612"/>
                    <a:pt x="2750" y="10612"/>
                  </a:cubicBezTo>
                  <a:cubicBezTo>
                    <a:pt x="2750" y="10612"/>
                    <a:pt x="4499" y="10362"/>
                    <a:pt x="4799" y="10362"/>
                  </a:cubicBezTo>
                  <a:cubicBezTo>
                    <a:pt x="5099" y="10362"/>
                    <a:pt x="6849" y="9013"/>
                    <a:pt x="6849" y="9013"/>
                  </a:cubicBezTo>
                  <a:cubicBezTo>
                    <a:pt x="6849" y="9013"/>
                    <a:pt x="6049" y="6613"/>
                    <a:pt x="6299" y="6563"/>
                  </a:cubicBezTo>
                  <a:cubicBezTo>
                    <a:pt x="6310" y="6561"/>
                    <a:pt x="6321" y="6561"/>
                    <a:pt x="6332" y="6561"/>
                  </a:cubicBezTo>
                  <a:cubicBezTo>
                    <a:pt x="6656" y="6561"/>
                    <a:pt x="6780" y="7264"/>
                    <a:pt x="7699" y="7313"/>
                  </a:cubicBezTo>
                  <a:cubicBezTo>
                    <a:pt x="7699" y="7313"/>
                    <a:pt x="8299" y="4863"/>
                    <a:pt x="9199" y="4363"/>
                  </a:cubicBezTo>
                  <a:cubicBezTo>
                    <a:pt x="10048" y="3863"/>
                    <a:pt x="10148" y="2514"/>
                    <a:pt x="8899" y="1764"/>
                  </a:cubicBezTo>
                  <a:cubicBezTo>
                    <a:pt x="7883" y="1195"/>
                    <a:pt x="6868" y="0"/>
                    <a:pt x="5076" y="0"/>
                  </a:cubicBezTo>
                  <a:close/>
                </a:path>
              </a:pathLst>
            </a:custGeom>
            <a:solidFill>
              <a:srgbClr val="3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672;p63">
              <a:extLst>
                <a:ext uri="{FF2B5EF4-FFF2-40B4-BE49-F238E27FC236}">
                  <a16:creationId xmlns:a16="http://schemas.microsoft.com/office/drawing/2014/main" id="{1010EAE6-ABF1-6733-BC4F-2826A4E3D86B}"/>
                </a:ext>
              </a:extLst>
            </p:cNvPr>
            <p:cNvSpPr/>
            <p:nvPr/>
          </p:nvSpPr>
          <p:spPr>
            <a:xfrm>
              <a:off x="1662275" y="3008050"/>
              <a:ext cx="42500" cy="65850"/>
            </a:xfrm>
            <a:custGeom>
              <a:avLst/>
              <a:gdLst/>
              <a:ahLst/>
              <a:cxnLst/>
              <a:rect l="l" t="t" r="r" b="b"/>
              <a:pathLst>
                <a:path w="1700" h="2634" extrusionOk="0">
                  <a:moveTo>
                    <a:pt x="769" y="0"/>
                  </a:moveTo>
                  <a:cubicBezTo>
                    <a:pt x="731" y="0"/>
                    <a:pt x="691" y="11"/>
                    <a:pt x="650" y="34"/>
                  </a:cubicBezTo>
                  <a:cubicBezTo>
                    <a:pt x="300" y="184"/>
                    <a:pt x="100" y="584"/>
                    <a:pt x="50" y="1184"/>
                  </a:cubicBezTo>
                  <a:cubicBezTo>
                    <a:pt x="0" y="2034"/>
                    <a:pt x="250" y="2634"/>
                    <a:pt x="700" y="2634"/>
                  </a:cubicBezTo>
                  <a:cubicBezTo>
                    <a:pt x="770" y="2625"/>
                    <a:pt x="830" y="2622"/>
                    <a:pt x="884" y="2622"/>
                  </a:cubicBezTo>
                  <a:cubicBezTo>
                    <a:pt x="967" y="2622"/>
                    <a:pt x="1033" y="2628"/>
                    <a:pt x="1093" y="2628"/>
                  </a:cubicBezTo>
                  <a:cubicBezTo>
                    <a:pt x="1217" y="2628"/>
                    <a:pt x="1310" y="2601"/>
                    <a:pt x="1450" y="2434"/>
                  </a:cubicBezTo>
                  <a:cubicBezTo>
                    <a:pt x="1700" y="2184"/>
                    <a:pt x="1600" y="1784"/>
                    <a:pt x="1600" y="1784"/>
                  </a:cubicBezTo>
                  <a:lnTo>
                    <a:pt x="1250" y="634"/>
                  </a:lnTo>
                  <a:cubicBezTo>
                    <a:pt x="1250" y="590"/>
                    <a:pt x="1055" y="0"/>
                    <a:pt x="769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673;p63">
              <a:extLst>
                <a:ext uri="{FF2B5EF4-FFF2-40B4-BE49-F238E27FC236}">
                  <a16:creationId xmlns:a16="http://schemas.microsoft.com/office/drawing/2014/main" id="{6F9131BF-77AF-AB2F-EF80-F1561AF5F2C2}"/>
                </a:ext>
              </a:extLst>
            </p:cNvPr>
            <p:cNvSpPr/>
            <p:nvPr/>
          </p:nvSpPr>
          <p:spPr>
            <a:xfrm>
              <a:off x="1787250" y="3273850"/>
              <a:ext cx="8775" cy="31250"/>
            </a:xfrm>
            <a:custGeom>
              <a:avLst/>
              <a:gdLst/>
              <a:ahLst/>
              <a:cxnLst/>
              <a:rect l="l" t="t" r="r" b="b"/>
              <a:pathLst>
                <a:path w="351" h="1250" extrusionOk="0">
                  <a:moveTo>
                    <a:pt x="0" y="0"/>
                  </a:moveTo>
                  <a:cubicBezTo>
                    <a:pt x="150" y="450"/>
                    <a:pt x="250" y="850"/>
                    <a:pt x="350" y="1250"/>
                  </a:cubicBezTo>
                  <a:cubicBezTo>
                    <a:pt x="350" y="900"/>
                    <a:pt x="350" y="600"/>
                    <a:pt x="350" y="350"/>
                  </a:cubicBezTo>
                  <a:cubicBezTo>
                    <a:pt x="250" y="200"/>
                    <a:pt x="100" y="100"/>
                    <a:pt x="0" y="0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674;p63">
              <a:extLst>
                <a:ext uri="{FF2B5EF4-FFF2-40B4-BE49-F238E27FC236}">
                  <a16:creationId xmlns:a16="http://schemas.microsoft.com/office/drawing/2014/main" id="{9BAC98F5-D276-A973-D579-66889FFBBAA7}"/>
                </a:ext>
              </a:extLst>
            </p:cNvPr>
            <p:cNvSpPr/>
            <p:nvPr/>
          </p:nvSpPr>
          <p:spPr>
            <a:xfrm>
              <a:off x="1694750" y="3234200"/>
              <a:ext cx="232500" cy="267050"/>
            </a:xfrm>
            <a:custGeom>
              <a:avLst/>
              <a:gdLst/>
              <a:ahLst/>
              <a:cxnLst/>
              <a:rect l="l" t="t" r="r" b="b"/>
              <a:pathLst>
                <a:path w="9300" h="10682" extrusionOk="0">
                  <a:moveTo>
                    <a:pt x="2988" y="1"/>
                  </a:moveTo>
                  <a:cubicBezTo>
                    <a:pt x="2799" y="1"/>
                    <a:pt x="2603" y="28"/>
                    <a:pt x="2400" y="86"/>
                  </a:cubicBezTo>
                  <a:cubicBezTo>
                    <a:pt x="2400" y="86"/>
                    <a:pt x="1" y="1386"/>
                    <a:pt x="351" y="3736"/>
                  </a:cubicBezTo>
                  <a:cubicBezTo>
                    <a:pt x="451" y="4236"/>
                    <a:pt x="651" y="4786"/>
                    <a:pt x="1001" y="5385"/>
                  </a:cubicBezTo>
                  <a:cubicBezTo>
                    <a:pt x="3150" y="8785"/>
                    <a:pt x="3050" y="7435"/>
                    <a:pt x="4050" y="8885"/>
                  </a:cubicBezTo>
                  <a:cubicBezTo>
                    <a:pt x="4905" y="10065"/>
                    <a:pt x="6090" y="10682"/>
                    <a:pt x="7203" y="10682"/>
                  </a:cubicBezTo>
                  <a:cubicBezTo>
                    <a:pt x="7457" y="10682"/>
                    <a:pt x="7708" y="10650"/>
                    <a:pt x="7949" y="10585"/>
                  </a:cubicBezTo>
                  <a:cubicBezTo>
                    <a:pt x="8199" y="10535"/>
                    <a:pt x="8399" y="10485"/>
                    <a:pt x="8549" y="10385"/>
                  </a:cubicBezTo>
                  <a:cubicBezTo>
                    <a:pt x="9149" y="10085"/>
                    <a:pt x="9299" y="9685"/>
                    <a:pt x="8999" y="8785"/>
                  </a:cubicBezTo>
                  <a:cubicBezTo>
                    <a:pt x="8949" y="8635"/>
                    <a:pt x="8899" y="8485"/>
                    <a:pt x="8849" y="8285"/>
                  </a:cubicBezTo>
                  <a:cubicBezTo>
                    <a:pt x="8449" y="7335"/>
                    <a:pt x="7899" y="6635"/>
                    <a:pt x="7400" y="5985"/>
                  </a:cubicBezTo>
                  <a:cubicBezTo>
                    <a:pt x="7150" y="5585"/>
                    <a:pt x="6900" y="5186"/>
                    <a:pt x="6800" y="4786"/>
                  </a:cubicBezTo>
                  <a:cubicBezTo>
                    <a:pt x="6569" y="3817"/>
                    <a:pt x="5233" y="1"/>
                    <a:pt x="2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675;p63">
              <a:extLst>
                <a:ext uri="{FF2B5EF4-FFF2-40B4-BE49-F238E27FC236}">
                  <a16:creationId xmlns:a16="http://schemas.microsoft.com/office/drawing/2014/main" id="{78AD0FE7-AA08-D537-E517-2EB55FE9393B}"/>
                </a:ext>
              </a:extLst>
            </p:cNvPr>
            <p:cNvSpPr/>
            <p:nvPr/>
          </p:nvSpPr>
          <p:spPr>
            <a:xfrm>
              <a:off x="1507300" y="3075125"/>
              <a:ext cx="103750" cy="222275"/>
            </a:xfrm>
            <a:custGeom>
              <a:avLst/>
              <a:gdLst/>
              <a:ahLst/>
              <a:cxnLst/>
              <a:rect l="l" t="t" r="r" b="b"/>
              <a:pathLst>
                <a:path w="4150" h="8891" extrusionOk="0">
                  <a:moveTo>
                    <a:pt x="2400" y="1"/>
                  </a:moveTo>
                  <a:cubicBezTo>
                    <a:pt x="2400" y="1"/>
                    <a:pt x="1900" y="750"/>
                    <a:pt x="1200" y="2000"/>
                  </a:cubicBezTo>
                  <a:cubicBezTo>
                    <a:pt x="500" y="3250"/>
                    <a:pt x="0" y="3900"/>
                    <a:pt x="750" y="5200"/>
                  </a:cubicBezTo>
                  <a:cubicBezTo>
                    <a:pt x="1550" y="6499"/>
                    <a:pt x="2500" y="8049"/>
                    <a:pt x="2250" y="8799"/>
                  </a:cubicBezTo>
                  <a:cubicBezTo>
                    <a:pt x="2227" y="8862"/>
                    <a:pt x="2223" y="8891"/>
                    <a:pt x="2234" y="8891"/>
                  </a:cubicBezTo>
                  <a:cubicBezTo>
                    <a:pt x="2345" y="8891"/>
                    <a:pt x="3996" y="5883"/>
                    <a:pt x="3450" y="4700"/>
                  </a:cubicBezTo>
                  <a:cubicBezTo>
                    <a:pt x="2850" y="3400"/>
                    <a:pt x="4149" y="1850"/>
                    <a:pt x="3450" y="1150"/>
                  </a:cubicBezTo>
                  <a:cubicBezTo>
                    <a:pt x="2800" y="451"/>
                    <a:pt x="2400" y="1"/>
                    <a:pt x="2400" y="1"/>
                  </a:cubicBezTo>
                  <a:close/>
                </a:path>
              </a:pathLst>
            </a:custGeom>
            <a:solidFill>
              <a:srgbClr val="3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676;p63">
              <a:extLst>
                <a:ext uri="{FF2B5EF4-FFF2-40B4-BE49-F238E27FC236}">
                  <a16:creationId xmlns:a16="http://schemas.microsoft.com/office/drawing/2014/main" id="{DC365984-025F-04BB-CA1A-7493E85840FD}"/>
                </a:ext>
              </a:extLst>
            </p:cNvPr>
            <p:cNvSpPr/>
            <p:nvPr/>
          </p:nvSpPr>
          <p:spPr>
            <a:xfrm>
              <a:off x="2007200" y="3478575"/>
              <a:ext cx="110000" cy="104525"/>
            </a:xfrm>
            <a:custGeom>
              <a:avLst/>
              <a:gdLst/>
              <a:ahLst/>
              <a:cxnLst/>
              <a:rect l="l" t="t" r="r" b="b"/>
              <a:pathLst>
                <a:path w="4400" h="4181" extrusionOk="0">
                  <a:moveTo>
                    <a:pt x="3729" y="0"/>
                  </a:moveTo>
                  <a:cubicBezTo>
                    <a:pt x="3652" y="0"/>
                    <a:pt x="3600" y="10"/>
                    <a:pt x="3600" y="10"/>
                  </a:cubicBezTo>
                  <a:lnTo>
                    <a:pt x="3600" y="660"/>
                  </a:lnTo>
                  <a:cubicBezTo>
                    <a:pt x="3600" y="660"/>
                    <a:pt x="3300" y="1459"/>
                    <a:pt x="2650" y="1459"/>
                  </a:cubicBezTo>
                  <a:cubicBezTo>
                    <a:pt x="1950" y="1459"/>
                    <a:pt x="2000" y="910"/>
                    <a:pt x="2000" y="910"/>
                  </a:cubicBezTo>
                  <a:lnTo>
                    <a:pt x="1700" y="810"/>
                  </a:lnTo>
                  <a:lnTo>
                    <a:pt x="1300" y="1809"/>
                  </a:lnTo>
                  <a:cubicBezTo>
                    <a:pt x="1300" y="1809"/>
                    <a:pt x="1" y="2859"/>
                    <a:pt x="951" y="3809"/>
                  </a:cubicBezTo>
                  <a:cubicBezTo>
                    <a:pt x="1221" y="4080"/>
                    <a:pt x="1558" y="4180"/>
                    <a:pt x="1903" y="4180"/>
                  </a:cubicBezTo>
                  <a:cubicBezTo>
                    <a:pt x="2768" y="4180"/>
                    <a:pt x="3693" y="3552"/>
                    <a:pt x="3800" y="3409"/>
                  </a:cubicBezTo>
                  <a:cubicBezTo>
                    <a:pt x="4150" y="3109"/>
                    <a:pt x="4250" y="2459"/>
                    <a:pt x="4250" y="2459"/>
                  </a:cubicBezTo>
                  <a:cubicBezTo>
                    <a:pt x="4250" y="2459"/>
                    <a:pt x="4300" y="1859"/>
                    <a:pt x="4300" y="1709"/>
                  </a:cubicBezTo>
                  <a:cubicBezTo>
                    <a:pt x="4300" y="1559"/>
                    <a:pt x="4150" y="1209"/>
                    <a:pt x="4150" y="1209"/>
                  </a:cubicBezTo>
                  <a:cubicBezTo>
                    <a:pt x="4150" y="1209"/>
                    <a:pt x="4400" y="860"/>
                    <a:pt x="4300" y="360"/>
                  </a:cubicBezTo>
                  <a:cubicBezTo>
                    <a:pt x="4196" y="48"/>
                    <a:pt x="3901" y="0"/>
                    <a:pt x="3729" y="0"/>
                  </a:cubicBezTo>
                  <a:close/>
                </a:path>
              </a:pathLst>
            </a:custGeom>
            <a:solidFill>
              <a:srgbClr val="56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2677;p63">
            <a:extLst>
              <a:ext uri="{FF2B5EF4-FFF2-40B4-BE49-F238E27FC236}">
                <a16:creationId xmlns:a16="http://schemas.microsoft.com/office/drawing/2014/main" id="{92EFA7D1-E40C-8757-F98F-802E7B551471}"/>
              </a:ext>
            </a:extLst>
          </p:cNvPr>
          <p:cNvGrpSpPr/>
          <p:nvPr/>
        </p:nvGrpSpPr>
        <p:grpSpPr>
          <a:xfrm>
            <a:off x="7387488" y="3091252"/>
            <a:ext cx="586734" cy="690879"/>
            <a:chOff x="3796750" y="3073900"/>
            <a:chExt cx="1362300" cy="1432275"/>
          </a:xfrm>
        </p:grpSpPr>
        <p:sp>
          <p:nvSpPr>
            <p:cNvPr id="343" name="Google Shape;2678;p63">
              <a:extLst>
                <a:ext uri="{FF2B5EF4-FFF2-40B4-BE49-F238E27FC236}">
                  <a16:creationId xmlns:a16="http://schemas.microsoft.com/office/drawing/2014/main" id="{B8E10735-FB8A-2DDB-BE80-A4A80B67ACD7}"/>
                </a:ext>
              </a:extLst>
            </p:cNvPr>
            <p:cNvSpPr/>
            <p:nvPr/>
          </p:nvSpPr>
          <p:spPr>
            <a:xfrm>
              <a:off x="3819250" y="3817350"/>
              <a:ext cx="78750" cy="491375"/>
            </a:xfrm>
            <a:custGeom>
              <a:avLst/>
              <a:gdLst/>
              <a:ahLst/>
              <a:cxnLst/>
              <a:rect l="l" t="t" r="r" b="b"/>
              <a:pathLst>
                <a:path w="3150" h="19655" extrusionOk="0">
                  <a:moveTo>
                    <a:pt x="2509" y="1"/>
                  </a:moveTo>
                  <a:cubicBezTo>
                    <a:pt x="2251" y="1"/>
                    <a:pt x="2045" y="189"/>
                    <a:pt x="2000" y="458"/>
                  </a:cubicBezTo>
                  <a:lnTo>
                    <a:pt x="51" y="19055"/>
                  </a:lnTo>
                  <a:cubicBezTo>
                    <a:pt x="1" y="19355"/>
                    <a:pt x="200" y="19655"/>
                    <a:pt x="500" y="19655"/>
                  </a:cubicBezTo>
                  <a:lnTo>
                    <a:pt x="600" y="19655"/>
                  </a:lnTo>
                  <a:cubicBezTo>
                    <a:pt x="850" y="19655"/>
                    <a:pt x="1100" y="19455"/>
                    <a:pt x="1100" y="19205"/>
                  </a:cubicBezTo>
                  <a:lnTo>
                    <a:pt x="3100" y="608"/>
                  </a:lnTo>
                  <a:cubicBezTo>
                    <a:pt x="3150" y="308"/>
                    <a:pt x="2900" y="8"/>
                    <a:pt x="2600" y="8"/>
                  </a:cubicBezTo>
                  <a:cubicBezTo>
                    <a:pt x="2569" y="3"/>
                    <a:pt x="2539" y="1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679;p63">
              <a:extLst>
                <a:ext uri="{FF2B5EF4-FFF2-40B4-BE49-F238E27FC236}">
                  <a16:creationId xmlns:a16="http://schemas.microsoft.com/office/drawing/2014/main" id="{13874D71-6F28-3C04-2A1D-49D9CCB2FE7A}"/>
                </a:ext>
              </a:extLst>
            </p:cNvPr>
            <p:cNvSpPr/>
            <p:nvPr/>
          </p:nvSpPr>
          <p:spPr>
            <a:xfrm>
              <a:off x="4054200" y="3817400"/>
              <a:ext cx="83775" cy="498825"/>
            </a:xfrm>
            <a:custGeom>
              <a:avLst/>
              <a:gdLst/>
              <a:ahLst/>
              <a:cxnLst/>
              <a:rect l="l" t="t" r="r" b="b"/>
              <a:pathLst>
                <a:path w="3351" h="19953" extrusionOk="0">
                  <a:moveTo>
                    <a:pt x="627" y="0"/>
                  </a:moveTo>
                  <a:cubicBezTo>
                    <a:pt x="602" y="0"/>
                    <a:pt x="577" y="2"/>
                    <a:pt x="551" y="6"/>
                  </a:cubicBezTo>
                  <a:cubicBezTo>
                    <a:pt x="251" y="56"/>
                    <a:pt x="1" y="306"/>
                    <a:pt x="51" y="606"/>
                  </a:cubicBezTo>
                  <a:lnTo>
                    <a:pt x="2250" y="19453"/>
                  </a:lnTo>
                  <a:cubicBezTo>
                    <a:pt x="2300" y="19753"/>
                    <a:pt x="2500" y="19953"/>
                    <a:pt x="2800" y="19953"/>
                  </a:cubicBezTo>
                  <a:lnTo>
                    <a:pt x="2850" y="19953"/>
                  </a:lnTo>
                  <a:cubicBezTo>
                    <a:pt x="3150" y="19903"/>
                    <a:pt x="3350" y="19653"/>
                    <a:pt x="3350" y="19353"/>
                  </a:cubicBezTo>
                  <a:lnTo>
                    <a:pt x="1151" y="506"/>
                  </a:lnTo>
                  <a:cubicBezTo>
                    <a:pt x="1105" y="232"/>
                    <a:pt x="892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680;p63">
              <a:extLst>
                <a:ext uri="{FF2B5EF4-FFF2-40B4-BE49-F238E27FC236}">
                  <a16:creationId xmlns:a16="http://schemas.microsoft.com/office/drawing/2014/main" id="{39094E3E-E148-5EF9-083B-D567CFBF004A}"/>
                </a:ext>
              </a:extLst>
            </p:cNvPr>
            <p:cNvSpPr/>
            <p:nvPr/>
          </p:nvSpPr>
          <p:spPr>
            <a:xfrm>
              <a:off x="3814250" y="4192475"/>
              <a:ext cx="342475" cy="188750"/>
            </a:xfrm>
            <a:custGeom>
              <a:avLst/>
              <a:gdLst/>
              <a:ahLst/>
              <a:cxnLst/>
              <a:rect l="l" t="t" r="r" b="b"/>
              <a:pathLst>
                <a:path w="13699" h="7550" extrusionOk="0">
                  <a:moveTo>
                    <a:pt x="6849" y="451"/>
                  </a:moveTo>
                  <a:cubicBezTo>
                    <a:pt x="8649" y="451"/>
                    <a:pt x="10299" y="851"/>
                    <a:pt x="11549" y="1550"/>
                  </a:cubicBezTo>
                  <a:cubicBezTo>
                    <a:pt x="12648" y="2200"/>
                    <a:pt x="13248" y="2950"/>
                    <a:pt x="13248" y="3750"/>
                  </a:cubicBezTo>
                  <a:cubicBezTo>
                    <a:pt x="13248" y="4550"/>
                    <a:pt x="12648" y="5350"/>
                    <a:pt x="11549" y="6000"/>
                  </a:cubicBezTo>
                  <a:cubicBezTo>
                    <a:pt x="10299" y="6700"/>
                    <a:pt x="8649" y="7099"/>
                    <a:pt x="6849" y="7099"/>
                  </a:cubicBezTo>
                  <a:cubicBezTo>
                    <a:pt x="5050" y="7099"/>
                    <a:pt x="3350" y="6700"/>
                    <a:pt x="2150" y="6000"/>
                  </a:cubicBezTo>
                  <a:cubicBezTo>
                    <a:pt x="1050" y="5350"/>
                    <a:pt x="450" y="4550"/>
                    <a:pt x="450" y="3750"/>
                  </a:cubicBezTo>
                  <a:cubicBezTo>
                    <a:pt x="450" y="2950"/>
                    <a:pt x="1050" y="2200"/>
                    <a:pt x="2150" y="1550"/>
                  </a:cubicBezTo>
                  <a:cubicBezTo>
                    <a:pt x="3350" y="851"/>
                    <a:pt x="5050" y="451"/>
                    <a:pt x="6849" y="451"/>
                  </a:cubicBezTo>
                  <a:close/>
                  <a:moveTo>
                    <a:pt x="6849" y="1"/>
                  </a:moveTo>
                  <a:cubicBezTo>
                    <a:pt x="4950" y="1"/>
                    <a:pt x="3200" y="401"/>
                    <a:pt x="1900" y="1151"/>
                  </a:cubicBezTo>
                  <a:cubicBezTo>
                    <a:pt x="650" y="1900"/>
                    <a:pt x="1" y="2800"/>
                    <a:pt x="1" y="3750"/>
                  </a:cubicBezTo>
                  <a:cubicBezTo>
                    <a:pt x="1" y="4750"/>
                    <a:pt x="650" y="5650"/>
                    <a:pt x="1900" y="6350"/>
                  </a:cubicBezTo>
                  <a:cubicBezTo>
                    <a:pt x="3200" y="7149"/>
                    <a:pt x="4950" y="7549"/>
                    <a:pt x="6849" y="7549"/>
                  </a:cubicBezTo>
                  <a:cubicBezTo>
                    <a:pt x="8699" y="7549"/>
                    <a:pt x="10449" y="7149"/>
                    <a:pt x="11798" y="6350"/>
                  </a:cubicBezTo>
                  <a:cubicBezTo>
                    <a:pt x="12998" y="5650"/>
                    <a:pt x="13698" y="4750"/>
                    <a:pt x="13698" y="3750"/>
                  </a:cubicBezTo>
                  <a:cubicBezTo>
                    <a:pt x="13698" y="2800"/>
                    <a:pt x="12998" y="1900"/>
                    <a:pt x="11798" y="1151"/>
                  </a:cubicBezTo>
                  <a:cubicBezTo>
                    <a:pt x="10449" y="401"/>
                    <a:pt x="8699" y="1"/>
                    <a:pt x="6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681;p63">
              <a:extLst>
                <a:ext uri="{FF2B5EF4-FFF2-40B4-BE49-F238E27FC236}">
                  <a16:creationId xmlns:a16="http://schemas.microsoft.com/office/drawing/2014/main" id="{AA05BAF3-CE1B-D1BE-18AB-6657D4246B42}"/>
                </a:ext>
              </a:extLst>
            </p:cNvPr>
            <p:cNvSpPr/>
            <p:nvPr/>
          </p:nvSpPr>
          <p:spPr>
            <a:xfrm>
              <a:off x="3835500" y="3952375"/>
              <a:ext cx="76250" cy="527575"/>
            </a:xfrm>
            <a:custGeom>
              <a:avLst/>
              <a:gdLst/>
              <a:ahLst/>
              <a:cxnLst/>
              <a:rect l="l" t="t" r="r" b="b"/>
              <a:pathLst>
                <a:path w="3050" h="21103" extrusionOk="0">
                  <a:moveTo>
                    <a:pt x="2423" y="0"/>
                  </a:moveTo>
                  <a:cubicBezTo>
                    <a:pt x="2158" y="0"/>
                    <a:pt x="1946" y="232"/>
                    <a:pt x="1900" y="506"/>
                  </a:cubicBezTo>
                  <a:lnTo>
                    <a:pt x="50" y="20553"/>
                  </a:lnTo>
                  <a:cubicBezTo>
                    <a:pt x="0" y="20853"/>
                    <a:pt x="200" y="21103"/>
                    <a:pt x="500" y="21103"/>
                  </a:cubicBezTo>
                  <a:lnTo>
                    <a:pt x="550" y="21103"/>
                  </a:lnTo>
                  <a:cubicBezTo>
                    <a:pt x="850" y="21103"/>
                    <a:pt x="1100" y="20903"/>
                    <a:pt x="1100" y="20653"/>
                  </a:cubicBezTo>
                  <a:lnTo>
                    <a:pt x="3000" y="606"/>
                  </a:lnTo>
                  <a:cubicBezTo>
                    <a:pt x="3050" y="306"/>
                    <a:pt x="2800" y="56"/>
                    <a:pt x="2500" y="7"/>
                  </a:cubicBezTo>
                  <a:cubicBezTo>
                    <a:pt x="2474" y="2"/>
                    <a:pt x="2448" y="0"/>
                    <a:pt x="2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682;p63">
              <a:extLst>
                <a:ext uri="{FF2B5EF4-FFF2-40B4-BE49-F238E27FC236}">
                  <a16:creationId xmlns:a16="http://schemas.microsoft.com/office/drawing/2014/main" id="{34B344D4-A6F2-DA48-F9DA-354CE8425C6C}"/>
                </a:ext>
              </a:extLst>
            </p:cNvPr>
            <p:cNvSpPr/>
            <p:nvPr/>
          </p:nvSpPr>
          <p:spPr>
            <a:xfrm>
              <a:off x="4051700" y="3948775"/>
              <a:ext cx="68775" cy="534925"/>
            </a:xfrm>
            <a:custGeom>
              <a:avLst/>
              <a:gdLst/>
              <a:ahLst/>
              <a:cxnLst/>
              <a:rect l="l" t="t" r="r" b="b"/>
              <a:pathLst>
                <a:path w="2751" h="21397" extrusionOk="0">
                  <a:moveTo>
                    <a:pt x="501" y="1"/>
                  </a:moveTo>
                  <a:cubicBezTo>
                    <a:pt x="201" y="51"/>
                    <a:pt x="1" y="300"/>
                    <a:pt x="1" y="600"/>
                  </a:cubicBezTo>
                  <a:lnTo>
                    <a:pt x="1651" y="20897"/>
                  </a:lnTo>
                  <a:cubicBezTo>
                    <a:pt x="1651" y="21197"/>
                    <a:pt x="1901" y="21397"/>
                    <a:pt x="2201" y="21397"/>
                  </a:cubicBezTo>
                  <a:lnTo>
                    <a:pt x="2251" y="21397"/>
                  </a:lnTo>
                  <a:cubicBezTo>
                    <a:pt x="2550" y="21397"/>
                    <a:pt x="2750" y="21147"/>
                    <a:pt x="2750" y="20847"/>
                  </a:cubicBezTo>
                  <a:lnTo>
                    <a:pt x="1101" y="500"/>
                  </a:lnTo>
                  <a:cubicBezTo>
                    <a:pt x="1101" y="200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683;p63">
              <a:extLst>
                <a:ext uri="{FF2B5EF4-FFF2-40B4-BE49-F238E27FC236}">
                  <a16:creationId xmlns:a16="http://schemas.microsoft.com/office/drawing/2014/main" id="{E3B70E7C-E1E6-E0A4-F233-2F09B6C9D6C6}"/>
                </a:ext>
              </a:extLst>
            </p:cNvPr>
            <p:cNvSpPr/>
            <p:nvPr/>
          </p:nvSpPr>
          <p:spPr>
            <a:xfrm>
              <a:off x="3796750" y="3897525"/>
              <a:ext cx="364975" cy="153450"/>
            </a:xfrm>
            <a:custGeom>
              <a:avLst/>
              <a:gdLst/>
              <a:ahLst/>
              <a:cxnLst/>
              <a:rect l="l" t="t" r="r" b="b"/>
              <a:pathLst>
                <a:path w="14599" h="6138" extrusionOk="0">
                  <a:moveTo>
                    <a:pt x="1" y="1"/>
                  </a:moveTo>
                  <a:lnTo>
                    <a:pt x="1" y="1951"/>
                  </a:lnTo>
                  <a:cubicBezTo>
                    <a:pt x="1" y="3000"/>
                    <a:pt x="701" y="4100"/>
                    <a:pt x="2100" y="4900"/>
                  </a:cubicBezTo>
                  <a:cubicBezTo>
                    <a:pt x="3525" y="5725"/>
                    <a:pt x="5400" y="6137"/>
                    <a:pt x="7274" y="6137"/>
                  </a:cubicBezTo>
                  <a:cubicBezTo>
                    <a:pt x="9149" y="6137"/>
                    <a:pt x="11024" y="5725"/>
                    <a:pt x="12449" y="4900"/>
                  </a:cubicBezTo>
                  <a:cubicBezTo>
                    <a:pt x="13848" y="4100"/>
                    <a:pt x="14598" y="3000"/>
                    <a:pt x="14598" y="1951"/>
                  </a:cubicBezTo>
                  <a:lnTo>
                    <a:pt x="14598" y="1"/>
                  </a:lnTo>
                  <a:cubicBezTo>
                    <a:pt x="14598" y="1051"/>
                    <a:pt x="13848" y="2151"/>
                    <a:pt x="12449" y="2950"/>
                  </a:cubicBezTo>
                  <a:cubicBezTo>
                    <a:pt x="11024" y="3775"/>
                    <a:pt x="9149" y="4188"/>
                    <a:pt x="7274" y="4188"/>
                  </a:cubicBezTo>
                  <a:cubicBezTo>
                    <a:pt x="5400" y="4188"/>
                    <a:pt x="3525" y="3775"/>
                    <a:pt x="2100" y="2950"/>
                  </a:cubicBezTo>
                  <a:cubicBezTo>
                    <a:pt x="701" y="2151"/>
                    <a:pt x="1" y="105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684;p63">
              <a:extLst>
                <a:ext uri="{FF2B5EF4-FFF2-40B4-BE49-F238E27FC236}">
                  <a16:creationId xmlns:a16="http://schemas.microsoft.com/office/drawing/2014/main" id="{E98373DD-2EF8-DC75-4A39-D6D74A599554}"/>
                </a:ext>
              </a:extLst>
            </p:cNvPr>
            <p:cNvSpPr/>
            <p:nvPr/>
          </p:nvSpPr>
          <p:spPr>
            <a:xfrm>
              <a:off x="3796750" y="3791625"/>
              <a:ext cx="364975" cy="210600"/>
            </a:xfrm>
            <a:custGeom>
              <a:avLst/>
              <a:gdLst/>
              <a:ahLst/>
              <a:cxnLst/>
              <a:rect l="l" t="t" r="r" b="b"/>
              <a:pathLst>
                <a:path w="14599" h="8424" extrusionOk="0">
                  <a:moveTo>
                    <a:pt x="7281" y="863"/>
                  </a:moveTo>
                  <a:cubicBezTo>
                    <a:pt x="8762" y="863"/>
                    <a:pt x="10249" y="1187"/>
                    <a:pt x="11399" y="1837"/>
                  </a:cubicBezTo>
                  <a:cubicBezTo>
                    <a:pt x="13648" y="3137"/>
                    <a:pt x="13648" y="5287"/>
                    <a:pt x="11399" y="6586"/>
                  </a:cubicBezTo>
                  <a:cubicBezTo>
                    <a:pt x="10249" y="7236"/>
                    <a:pt x="8762" y="7561"/>
                    <a:pt x="7281" y="7561"/>
                  </a:cubicBezTo>
                  <a:cubicBezTo>
                    <a:pt x="5800" y="7561"/>
                    <a:pt x="4325" y="7236"/>
                    <a:pt x="3200" y="6586"/>
                  </a:cubicBezTo>
                  <a:cubicBezTo>
                    <a:pt x="901" y="5287"/>
                    <a:pt x="901" y="3137"/>
                    <a:pt x="3200" y="1837"/>
                  </a:cubicBezTo>
                  <a:cubicBezTo>
                    <a:pt x="4325" y="1187"/>
                    <a:pt x="5800" y="863"/>
                    <a:pt x="7281" y="863"/>
                  </a:cubicBezTo>
                  <a:close/>
                  <a:moveTo>
                    <a:pt x="7274" y="0"/>
                  </a:moveTo>
                  <a:cubicBezTo>
                    <a:pt x="5400" y="0"/>
                    <a:pt x="3525" y="413"/>
                    <a:pt x="2100" y="1237"/>
                  </a:cubicBezTo>
                  <a:cubicBezTo>
                    <a:pt x="701" y="2037"/>
                    <a:pt x="1" y="3137"/>
                    <a:pt x="1" y="4237"/>
                  </a:cubicBezTo>
                  <a:cubicBezTo>
                    <a:pt x="1" y="5287"/>
                    <a:pt x="701" y="6387"/>
                    <a:pt x="2100" y="7186"/>
                  </a:cubicBezTo>
                  <a:cubicBezTo>
                    <a:pt x="3525" y="8011"/>
                    <a:pt x="5400" y="8424"/>
                    <a:pt x="7274" y="8424"/>
                  </a:cubicBezTo>
                  <a:cubicBezTo>
                    <a:pt x="9149" y="8424"/>
                    <a:pt x="11024" y="8011"/>
                    <a:pt x="12449" y="7186"/>
                  </a:cubicBezTo>
                  <a:cubicBezTo>
                    <a:pt x="13848" y="6387"/>
                    <a:pt x="14598" y="5287"/>
                    <a:pt x="14598" y="4237"/>
                  </a:cubicBezTo>
                  <a:cubicBezTo>
                    <a:pt x="14598" y="3137"/>
                    <a:pt x="13848" y="2037"/>
                    <a:pt x="12449" y="1237"/>
                  </a:cubicBezTo>
                  <a:cubicBezTo>
                    <a:pt x="11024" y="413"/>
                    <a:pt x="914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685;p63">
              <a:extLst>
                <a:ext uri="{FF2B5EF4-FFF2-40B4-BE49-F238E27FC236}">
                  <a16:creationId xmlns:a16="http://schemas.microsoft.com/office/drawing/2014/main" id="{835BFB24-62D0-500B-0144-587069253308}"/>
                </a:ext>
              </a:extLst>
            </p:cNvPr>
            <p:cNvSpPr/>
            <p:nvPr/>
          </p:nvSpPr>
          <p:spPr>
            <a:xfrm>
              <a:off x="3819250" y="3813175"/>
              <a:ext cx="318725" cy="167500"/>
            </a:xfrm>
            <a:custGeom>
              <a:avLst/>
              <a:gdLst/>
              <a:ahLst/>
              <a:cxnLst/>
              <a:rect l="l" t="t" r="r" b="b"/>
              <a:pathLst>
                <a:path w="12749" h="6700" extrusionOk="0">
                  <a:moveTo>
                    <a:pt x="6381" y="1"/>
                  </a:moveTo>
                  <a:cubicBezTo>
                    <a:pt x="4900" y="1"/>
                    <a:pt x="3425" y="325"/>
                    <a:pt x="2300" y="975"/>
                  </a:cubicBezTo>
                  <a:cubicBezTo>
                    <a:pt x="1" y="2275"/>
                    <a:pt x="1" y="4425"/>
                    <a:pt x="2300" y="5724"/>
                  </a:cubicBezTo>
                  <a:cubicBezTo>
                    <a:pt x="3425" y="6374"/>
                    <a:pt x="4900" y="6699"/>
                    <a:pt x="6381" y="6699"/>
                  </a:cubicBezTo>
                  <a:cubicBezTo>
                    <a:pt x="7862" y="6699"/>
                    <a:pt x="9349" y="6374"/>
                    <a:pt x="10499" y="5724"/>
                  </a:cubicBezTo>
                  <a:cubicBezTo>
                    <a:pt x="12748" y="4425"/>
                    <a:pt x="12748" y="2275"/>
                    <a:pt x="10499" y="975"/>
                  </a:cubicBezTo>
                  <a:cubicBezTo>
                    <a:pt x="9349" y="325"/>
                    <a:pt x="7862" y="1"/>
                    <a:pt x="6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686;p63">
              <a:extLst>
                <a:ext uri="{FF2B5EF4-FFF2-40B4-BE49-F238E27FC236}">
                  <a16:creationId xmlns:a16="http://schemas.microsoft.com/office/drawing/2014/main" id="{8CEFDDF2-8791-67E6-12B9-5B8867ADCA3E}"/>
                </a:ext>
              </a:extLst>
            </p:cNvPr>
            <p:cNvSpPr/>
            <p:nvPr/>
          </p:nvSpPr>
          <p:spPr>
            <a:xfrm>
              <a:off x="4816575" y="3817350"/>
              <a:ext cx="78750" cy="491375"/>
            </a:xfrm>
            <a:custGeom>
              <a:avLst/>
              <a:gdLst/>
              <a:ahLst/>
              <a:cxnLst/>
              <a:rect l="l" t="t" r="r" b="b"/>
              <a:pathLst>
                <a:path w="3150" h="19655" extrusionOk="0">
                  <a:moveTo>
                    <a:pt x="2558" y="1"/>
                  </a:moveTo>
                  <a:cubicBezTo>
                    <a:pt x="2291" y="1"/>
                    <a:pt x="2050" y="189"/>
                    <a:pt x="2050" y="458"/>
                  </a:cubicBezTo>
                  <a:lnTo>
                    <a:pt x="51" y="19055"/>
                  </a:lnTo>
                  <a:cubicBezTo>
                    <a:pt x="1" y="19355"/>
                    <a:pt x="250" y="19655"/>
                    <a:pt x="550" y="19655"/>
                  </a:cubicBezTo>
                  <a:lnTo>
                    <a:pt x="600" y="19655"/>
                  </a:lnTo>
                  <a:cubicBezTo>
                    <a:pt x="850" y="19655"/>
                    <a:pt x="1100" y="19455"/>
                    <a:pt x="1150" y="19205"/>
                  </a:cubicBezTo>
                  <a:lnTo>
                    <a:pt x="3100" y="608"/>
                  </a:lnTo>
                  <a:cubicBezTo>
                    <a:pt x="3150" y="308"/>
                    <a:pt x="2950" y="8"/>
                    <a:pt x="2650" y="8"/>
                  </a:cubicBezTo>
                  <a:cubicBezTo>
                    <a:pt x="2619" y="3"/>
                    <a:pt x="2588" y="1"/>
                    <a:pt x="2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687;p63">
              <a:extLst>
                <a:ext uri="{FF2B5EF4-FFF2-40B4-BE49-F238E27FC236}">
                  <a16:creationId xmlns:a16="http://schemas.microsoft.com/office/drawing/2014/main" id="{243178E1-5D8A-BF5C-C417-306F294E0AA0}"/>
                </a:ext>
              </a:extLst>
            </p:cNvPr>
            <p:cNvSpPr/>
            <p:nvPr/>
          </p:nvSpPr>
          <p:spPr>
            <a:xfrm>
              <a:off x="5051525" y="3817400"/>
              <a:ext cx="85025" cy="498825"/>
            </a:xfrm>
            <a:custGeom>
              <a:avLst/>
              <a:gdLst/>
              <a:ahLst/>
              <a:cxnLst/>
              <a:rect l="l" t="t" r="r" b="b"/>
              <a:pathLst>
                <a:path w="3401" h="19953" extrusionOk="0">
                  <a:moveTo>
                    <a:pt x="627" y="0"/>
                  </a:moveTo>
                  <a:cubicBezTo>
                    <a:pt x="602" y="0"/>
                    <a:pt x="577" y="2"/>
                    <a:pt x="551" y="6"/>
                  </a:cubicBezTo>
                  <a:cubicBezTo>
                    <a:pt x="251" y="56"/>
                    <a:pt x="1" y="306"/>
                    <a:pt x="51" y="606"/>
                  </a:cubicBezTo>
                  <a:lnTo>
                    <a:pt x="2251" y="19453"/>
                  </a:lnTo>
                  <a:cubicBezTo>
                    <a:pt x="2300" y="19753"/>
                    <a:pt x="2550" y="19953"/>
                    <a:pt x="2800" y="19953"/>
                  </a:cubicBezTo>
                  <a:lnTo>
                    <a:pt x="2850" y="19953"/>
                  </a:lnTo>
                  <a:cubicBezTo>
                    <a:pt x="3150" y="19903"/>
                    <a:pt x="3400" y="19653"/>
                    <a:pt x="3350" y="19353"/>
                  </a:cubicBezTo>
                  <a:lnTo>
                    <a:pt x="1151" y="506"/>
                  </a:lnTo>
                  <a:cubicBezTo>
                    <a:pt x="1105" y="232"/>
                    <a:pt x="892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688;p63">
              <a:extLst>
                <a:ext uri="{FF2B5EF4-FFF2-40B4-BE49-F238E27FC236}">
                  <a16:creationId xmlns:a16="http://schemas.microsoft.com/office/drawing/2014/main" id="{B5A0FA55-85A2-0FA4-B3B5-E35686A6F028}"/>
                </a:ext>
              </a:extLst>
            </p:cNvPr>
            <p:cNvSpPr/>
            <p:nvPr/>
          </p:nvSpPr>
          <p:spPr>
            <a:xfrm>
              <a:off x="4811575" y="4192475"/>
              <a:ext cx="342475" cy="188750"/>
            </a:xfrm>
            <a:custGeom>
              <a:avLst/>
              <a:gdLst/>
              <a:ahLst/>
              <a:cxnLst/>
              <a:rect l="l" t="t" r="r" b="b"/>
              <a:pathLst>
                <a:path w="13699" h="7550" extrusionOk="0">
                  <a:moveTo>
                    <a:pt x="6849" y="451"/>
                  </a:moveTo>
                  <a:cubicBezTo>
                    <a:pt x="8649" y="451"/>
                    <a:pt x="10299" y="851"/>
                    <a:pt x="11549" y="1550"/>
                  </a:cubicBezTo>
                  <a:cubicBezTo>
                    <a:pt x="12648" y="2200"/>
                    <a:pt x="13248" y="2950"/>
                    <a:pt x="13248" y="3750"/>
                  </a:cubicBezTo>
                  <a:cubicBezTo>
                    <a:pt x="13248" y="4550"/>
                    <a:pt x="12648" y="5350"/>
                    <a:pt x="11549" y="6000"/>
                  </a:cubicBezTo>
                  <a:cubicBezTo>
                    <a:pt x="10299" y="6700"/>
                    <a:pt x="8649" y="7099"/>
                    <a:pt x="6849" y="7099"/>
                  </a:cubicBezTo>
                  <a:cubicBezTo>
                    <a:pt x="5050" y="7099"/>
                    <a:pt x="3400" y="6700"/>
                    <a:pt x="2150" y="6000"/>
                  </a:cubicBezTo>
                  <a:cubicBezTo>
                    <a:pt x="1050" y="5350"/>
                    <a:pt x="450" y="4550"/>
                    <a:pt x="450" y="3750"/>
                  </a:cubicBezTo>
                  <a:cubicBezTo>
                    <a:pt x="450" y="2950"/>
                    <a:pt x="1050" y="2200"/>
                    <a:pt x="2150" y="1550"/>
                  </a:cubicBezTo>
                  <a:cubicBezTo>
                    <a:pt x="3400" y="851"/>
                    <a:pt x="5050" y="451"/>
                    <a:pt x="6849" y="451"/>
                  </a:cubicBezTo>
                  <a:close/>
                  <a:moveTo>
                    <a:pt x="6849" y="1"/>
                  </a:moveTo>
                  <a:cubicBezTo>
                    <a:pt x="5000" y="1"/>
                    <a:pt x="3250" y="401"/>
                    <a:pt x="1900" y="1151"/>
                  </a:cubicBezTo>
                  <a:cubicBezTo>
                    <a:pt x="700" y="1900"/>
                    <a:pt x="1" y="2800"/>
                    <a:pt x="1" y="3750"/>
                  </a:cubicBezTo>
                  <a:cubicBezTo>
                    <a:pt x="1" y="4750"/>
                    <a:pt x="700" y="5650"/>
                    <a:pt x="1900" y="6350"/>
                  </a:cubicBezTo>
                  <a:cubicBezTo>
                    <a:pt x="3250" y="7149"/>
                    <a:pt x="5000" y="7549"/>
                    <a:pt x="6849" y="7549"/>
                  </a:cubicBezTo>
                  <a:cubicBezTo>
                    <a:pt x="8699" y="7549"/>
                    <a:pt x="10449" y="7149"/>
                    <a:pt x="11799" y="6350"/>
                  </a:cubicBezTo>
                  <a:cubicBezTo>
                    <a:pt x="12998" y="5650"/>
                    <a:pt x="13698" y="4750"/>
                    <a:pt x="13698" y="3750"/>
                  </a:cubicBezTo>
                  <a:cubicBezTo>
                    <a:pt x="13698" y="2800"/>
                    <a:pt x="12998" y="1900"/>
                    <a:pt x="11799" y="1151"/>
                  </a:cubicBezTo>
                  <a:cubicBezTo>
                    <a:pt x="10449" y="401"/>
                    <a:pt x="8699" y="1"/>
                    <a:pt x="6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689;p63">
              <a:extLst>
                <a:ext uri="{FF2B5EF4-FFF2-40B4-BE49-F238E27FC236}">
                  <a16:creationId xmlns:a16="http://schemas.microsoft.com/office/drawing/2014/main" id="{C89A0FC0-2387-DC02-9EC4-268BA93CFF41}"/>
                </a:ext>
              </a:extLst>
            </p:cNvPr>
            <p:cNvSpPr/>
            <p:nvPr/>
          </p:nvSpPr>
          <p:spPr>
            <a:xfrm>
              <a:off x="4832825" y="3952375"/>
              <a:ext cx="76250" cy="527575"/>
            </a:xfrm>
            <a:custGeom>
              <a:avLst/>
              <a:gdLst/>
              <a:ahLst/>
              <a:cxnLst/>
              <a:rect l="l" t="t" r="r" b="b"/>
              <a:pathLst>
                <a:path w="3050" h="21103" extrusionOk="0">
                  <a:moveTo>
                    <a:pt x="2423" y="0"/>
                  </a:moveTo>
                  <a:cubicBezTo>
                    <a:pt x="2158" y="0"/>
                    <a:pt x="1946" y="232"/>
                    <a:pt x="1900" y="506"/>
                  </a:cubicBezTo>
                  <a:lnTo>
                    <a:pt x="50" y="20553"/>
                  </a:lnTo>
                  <a:cubicBezTo>
                    <a:pt x="0" y="20853"/>
                    <a:pt x="250" y="21103"/>
                    <a:pt x="550" y="21103"/>
                  </a:cubicBezTo>
                  <a:lnTo>
                    <a:pt x="600" y="21103"/>
                  </a:lnTo>
                  <a:cubicBezTo>
                    <a:pt x="850" y="21103"/>
                    <a:pt x="1100" y="20903"/>
                    <a:pt x="1150" y="20653"/>
                  </a:cubicBezTo>
                  <a:lnTo>
                    <a:pt x="3000" y="606"/>
                  </a:lnTo>
                  <a:cubicBezTo>
                    <a:pt x="3050" y="306"/>
                    <a:pt x="2800" y="56"/>
                    <a:pt x="2500" y="7"/>
                  </a:cubicBezTo>
                  <a:cubicBezTo>
                    <a:pt x="2474" y="2"/>
                    <a:pt x="2449" y="0"/>
                    <a:pt x="2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690;p63">
              <a:extLst>
                <a:ext uri="{FF2B5EF4-FFF2-40B4-BE49-F238E27FC236}">
                  <a16:creationId xmlns:a16="http://schemas.microsoft.com/office/drawing/2014/main" id="{142CCCDA-F486-8D1B-ADC3-E9EE6FD5314F}"/>
                </a:ext>
              </a:extLst>
            </p:cNvPr>
            <p:cNvSpPr/>
            <p:nvPr/>
          </p:nvSpPr>
          <p:spPr>
            <a:xfrm>
              <a:off x="5049025" y="3948775"/>
              <a:ext cx="68775" cy="534925"/>
            </a:xfrm>
            <a:custGeom>
              <a:avLst/>
              <a:gdLst/>
              <a:ahLst/>
              <a:cxnLst/>
              <a:rect l="l" t="t" r="r" b="b"/>
              <a:pathLst>
                <a:path w="2751" h="21397" extrusionOk="0">
                  <a:moveTo>
                    <a:pt x="501" y="1"/>
                  </a:moveTo>
                  <a:cubicBezTo>
                    <a:pt x="201" y="51"/>
                    <a:pt x="1" y="300"/>
                    <a:pt x="1" y="600"/>
                  </a:cubicBezTo>
                  <a:lnTo>
                    <a:pt x="1651" y="20897"/>
                  </a:lnTo>
                  <a:cubicBezTo>
                    <a:pt x="1701" y="21197"/>
                    <a:pt x="1901" y="21397"/>
                    <a:pt x="2201" y="21397"/>
                  </a:cubicBezTo>
                  <a:lnTo>
                    <a:pt x="2251" y="21397"/>
                  </a:lnTo>
                  <a:cubicBezTo>
                    <a:pt x="2550" y="21397"/>
                    <a:pt x="2750" y="21147"/>
                    <a:pt x="2750" y="20847"/>
                  </a:cubicBezTo>
                  <a:lnTo>
                    <a:pt x="1101" y="500"/>
                  </a:lnTo>
                  <a:cubicBezTo>
                    <a:pt x="1101" y="200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691;p63">
              <a:extLst>
                <a:ext uri="{FF2B5EF4-FFF2-40B4-BE49-F238E27FC236}">
                  <a16:creationId xmlns:a16="http://schemas.microsoft.com/office/drawing/2014/main" id="{97CD9A43-B7FE-2C5F-60D9-C6838EE1017A}"/>
                </a:ext>
              </a:extLst>
            </p:cNvPr>
            <p:cNvSpPr/>
            <p:nvPr/>
          </p:nvSpPr>
          <p:spPr>
            <a:xfrm>
              <a:off x="4794075" y="3897525"/>
              <a:ext cx="364975" cy="153450"/>
            </a:xfrm>
            <a:custGeom>
              <a:avLst/>
              <a:gdLst/>
              <a:ahLst/>
              <a:cxnLst/>
              <a:rect l="l" t="t" r="r" b="b"/>
              <a:pathLst>
                <a:path w="14599" h="6138" extrusionOk="0">
                  <a:moveTo>
                    <a:pt x="1" y="1"/>
                  </a:moveTo>
                  <a:lnTo>
                    <a:pt x="1" y="1951"/>
                  </a:lnTo>
                  <a:cubicBezTo>
                    <a:pt x="1" y="3000"/>
                    <a:pt x="701" y="4100"/>
                    <a:pt x="2150" y="4900"/>
                  </a:cubicBezTo>
                  <a:cubicBezTo>
                    <a:pt x="3575" y="5725"/>
                    <a:pt x="5437" y="6137"/>
                    <a:pt x="7299" y="6137"/>
                  </a:cubicBezTo>
                  <a:cubicBezTo>
                    <a:pt x="9162" y="6137"/>
                    <a:pt x="11024" y="5725"/>
                    <a:pt x="12449" y="4900"/>
                  </a:cubicBezTo>
                  <a:cubicBezTo>
                    <a:pt x="13898" y="4100"/>
                    <a:pt x="14598" y="3000"/>
                    <a:pt x="14598" y="1951"/>
                  </a:cubicBezTo>
                  <a:lnTo>
                    <a:pt x="14598" y="1"/>
                  </a:lnTo>
                  <a:cubicBezTo>
                    <a:pt x="14598" y="1051"/>
                    <a:pt x="13898" y="2151"/>
                    <a:pt x="12449" y="2950"/>
                  </a:cubicBezTo>
                  <a:cubicBezTo>
                    <a:pt x="11024" y="3775"/>
                    <a:pt x="9162" y="4188"/>
                    <a:pt x="7299" y="4188"/>
                  </a:cubicBezTo>
                  <a:cubicBezTo>
                    <a:pt x="5437" y="4188"/>
                    <a:pt x="3575" y="3775"/>
                    <a:pt x="2150" y="2950"/>
                  </a:cubicBezTo>
                  <a:cubicBezTo>
                    <a:pt x="701" y="2151"/>
                    <a:pt x="1" y="105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692;p63">
              <a:extLst>
                <a:ext uri="{FF2B5EF4-FFF2-40B4-BE49-F238E27FC236}">
                  <a16:creationId xmlns:a16="http://schemas.microsoft.com/office/drawing/2014/main" id="{FD3AE1E6-1018-4207-3420-065DC18A870D}"/>
                </a:ext>
              </a:extLst>
            </p:cNvPr>
            <p:cNvSpPr/>
            <p:nvPr/>
          </p:nvSpPr>
          <p:spPr>
            <a:xfrm>
              <a:off x="4794075" y="3791625"/>
              <a:ext cx="364975" cy="210600"/>
            </a:xfrm>
            <a:custGeom>
              <a:avLst/>
              <a:gdLst/>
              <a:ahLst/>
              <a:cxnLst/>
              <a:rect l="l" t="t" r="r" b="b"/>
              <a:pathLst>
                <a:path w="14599" h="8424" extrusionOk="0">
                  <a:moveTo>
                    <a:pt x="7299" y="863"/>
                  </a:moveTo>
                  <a:cubicBezTo>
                    <a:pt x="8787" y="863"/>
                    <a:pt x="10274" y="1187"/>
                    <a:pt x="11399" y="1837"/>
                  </a:cubicBezTo>
                  <a:cubicBezTo>
                    <a:pt x="13648" y="3137"/>
                    <a:pt x="13648" y="5287"/>
                    <a:pt x="11399" y="6586"/>
                  </a:cubicBezTo>
                  <a:cubicBezTo>
                    <a:pt x="10274" y="7236"/>
                    <a:pt x="8787" y="7561"/>
                    <a:pt x="7299" y="7561"/>
                  </a:cubicBezTo>
                  <a:cubicBezTo>
                    <a:pt x="5812" y="7561"/>
                    <a:pt x="4325" y="7236"/>
                    <a:pt x="3200" y="6586"/>
                  </a:cubicBezTo>
                  <a:cubicBezTo>
                    <a:pt x="901" y="5287"/>
                    <a:pt x="901" y="3137"/>
                    <a:pt x="3200" y="1837"/>
                  </a:cubicBezTo>
                  <a:cubicBezTo>
                    <a:pt x="4325" y="1187"/>
                    <a:pt x="5812" y="863"/>
                    <a:pt x="7299" y="863"/>
                  </a:cubicBezTo>
                  <a:close/>
                  <a:moveTo>
                    <a:pt x="7299" y="0"/>
                  </a:moveTo>
                  <a:cubicBezTo>
                    <a:pt x="5437" y="0"/>
                    <a:pt x="3575" y="413"/>
                    <a:pt x="2150" y="1237"/>
                  </a:cubicBezTo>
                  <a:cubicBezTo>
                    <a:pt x="701" y="2037"/>
                    <a:pt x="1" y="3137"/>
                    <a:pt x="1" y="4237"/>
                  </a:cubicBezTo>
                  <a:cubicBezTo>
                    <a:pt x="1" y="5287"/>
                    <a:pt x="701" y="6387"/>
                    <a:pt x="2150" y="7186"/>
                  </a:cubicBezTo>
                  <a:cubicBezTo>
                    <a:pt x="3575" y="8011"/>
                    <a:pt x="5437" y="8424"/>
                    <a:pt x="7299" y="8424"/>
                  </a:cubicBezTo>
                  <a:cubicBezTo>
                    <a:pt x="9162" y="8424"/>
                    <a:pt x="11024" y="8011"/>
                    <a:pt x="12449" y="7186"/>
                  </a:cubicBezTo>
                  <a:cubicBezTo>
                    <a:pt x="13898" y="6387"/>
                    <a:pt x="14598" y="5287"/>
                    <a:pt x="14598" y="4237"/>
                  </a:cubicBezTo>
                  <a:cubicBezTo>
                    <a:pt x="14598" y="3137"/>
                    <a:pt x="13898" y="2037"/>
                    <a:pt x="12449" y="1237"/>
                  </a:cubicBezTo>
                  <a:cubicBezTo>
                    <a:pt x="11024" y="413"/>
                    <a:pt x="9162" y="0"/>
                    <a:pt x="7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693;p63">
              <a:extLst>
                <a:ext uri="{FF2B5EF4-FFF2-40B4-BE49-F238E27FC236}">
                  <a16:creationId xmlns:a16="http://schemas.microsoft.com/office/drawing/2014/main" id="{3B1CB54B-B9C7-DF4B-D3AD-B7EF09AA5911}"/>
                </a:ext>
              </a:extLst>
            </p:cNvPr>
            <p:cNvSpPr/>
            <p:nvPr/>
          </p:nvSpPr>
          <p:spPr>
            <a:xfrm>
              <a:off x="4816575" y="3813175"/>
              <a:ext cx="318725" cy="167500"/>
            </a:xfrm>
            <a:custGeom>
              <a:avLst/>
              <a:gdLst/>
              <a:ahLst/>
              <a:cxnLst/>
              <a:rect l="l" t="t" r="r" b="b"/>
              <a:pathLst>
                <a:path w="12749" h="6700" extrusionOk="0">
                  <a:moveTo>
                    <a:pt x="6399" y="1"/>
                  </a:moveTo>
                  <a:cubicBezTo>
                    <a:pt x="4912" y="1"/>
                    <a:pt x="3425" y="325"/>
                    <a:pt x="2300" y="975"/>
                  </a:cubicBezTo>
                  <a:cubicBezTo>
                    <a:pt x="1" y="2275"/>
                    <a:pt x="1" y="4425"/>
                    <a:pt x="2300" y="5724"/>
                  </a:cubicBezTo>
                  <a:cubicBezTo>
                    <a:pt x="3425" y="6374"/>
                    <a:pt x="4912" y="6699"/>
                    <a:pt x="6399" y="6699"/>
                  </a:cubicBezTo>
                  <a:cubicBezTo>
                    <a:pt x="7887" y="6699"/>
                    <a:pt x="9374" y="6374"/>
                    <a:pt x="10499" y="5724"/>
                  </a:cubicBezTo>
                  <a:cubicBezTo>
                    <a:pt x="12748" y="4425"/>
                    <a:pt x="12748" y="2275"/>
                    <a:pt x="10499" y="975"/>
                  </a:cubicBezTo>
                  <a:cubicBezTo>
                    <a:pt x="9374" y="325"/>
                    <a:pt x="7887" y="1"/>
                    <a:pt x="6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694;p63">
              <a:extLst>
                <a:ext uri="{FF2B5EF4-FFF2-40B4-BE49-F238E27FC236}">
                  <a16:creationId xmlns:a16="http://schemas.microsoft.com/office/drawing/2014/main" id="{8FE82370-D793-9389-42D4-720331076B08}"/>
                </a:ext>
              </a:extLst>
            </p:cNvPr>
            <p:cNvSpPr/>
            <p:nvPr/>
          </p:nvSpPr>
          <p:spPr>
            <a:xfrm>
              <a:off x="4672850" y="3319100"/>
              <a:ext cx="112500" cy="152275"/>
            </a:xfrm>
            <a:custGeom>
              <a:avLst/>
              <a:gdLst/>
              <a:ahLst/>
              <a:cxnLst/>
              <a:rect l="l" t="t" r="r" b="b"/>
              <a:pathLst>
                <a:path w="4500" h="6091" extrusionOk="0">
                  <a:moveTo>
                    <a:pt x="1530" y="1"/>
                  </a:moveTo>
                  <a:cubicBezTo>
                    <a:pt x="1455" y="1"/>
                    <a:pt x="1400" y="75"/>
                    <a:pt x="1400" y="242"/>
                  </a:cubicBezTo>
                  <a:cubicBezTo>
                    <a:pt x="1400" y="842"/>
                    <a:pt x="900" y="1692"/>
                    <a:pt x="450" y="2142"/>
                  </a:cubicBezTo>
                  <a:cubicBezTo>
                    <a:pt x="1" y="2592"/>
                    <a:pt x="350" y="3941"/>
                    <a:pt x="350" y="3941"/>
                  </a:cubicBezTo>
                  <a:lnTo>
                    <a:pt x="1450" y="6091"/>
                  </a:lnTo>
                  <a:cubicBezTo>
                    <a:pt x="1450" y="6091"/>
                    <a:pt x="4500" y="4191"/>
                    <a:pt x="4400" y="3441"/>
                  </a:cubicBezTo>
                  <a:cubicBezTo>
                    <a:pt x="4300" y="2742"/>
                    <a:pt x="3650" y="1142"/>
                    <a:pt x="3650" y="1142"/>
                  </a:cubicBezTo>
                  <a:lnTo>
                    <a:pt x="1750" y="2792"/>
                  </a:lnTo>
                  <a:cubicBezTo>
                    <a:pt x="1750" y="2792"/>
                    <a:pt x="1750" y="2042"/>
                    <a:pt x="1950" y="1142"/>
                  </a:cubicBezTo>
                  <a:cubicBezTo>
                    <a:pt x="2058" y="493"/>
                    <a:pt x="1725" y="1"/>
                    <a:pt x="153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695;p63">
              <a:extLst>
                <a:ext uri="{FF2B5EF4-FFF2-40B4-BE49-F238E27FC236}">
                  <a16:creationId xmlns:a16="http://schemas.microsoft.com/office/drawing/2014/main" id="{AFDF10D0-0E43-A307-B08F-8DB909048931}"/>
                </a:ext>
              </a:extLst>
            </p:cNvPr>
            <p:cNvSpPr/>
            <p:nvPr/>
          </p:nvSpPr>
          <p:spPr>
            <a:xfrm>
              <a:off x="4217925" y="3385125"/>
              <a:ext cx="506200" cy="156475"/>
            </a:xfrm>
            <a:custGeom>
              <a:avLst/>
              <a:gdLst/>
              <a:ahLst/>
              <a:cxnLst/>
              <a:rect l="l" t="t" r="r" b="b"/>
              <a:pathLst>
                <a:path w="20248" h="6259" extrusionOk="0">
                  <a:moveTo>
                    <a:pt x="1800" y="1"/>
                  </a:moveTo>
                  <a:cubicBezTo>
                    <a:pt x="1800" y="1"/>
                    <a:pt x="1" y="2550"/>
                    <a:pt x="1550" y="4100"/>
                  </a:cubicBezTo>
                  <a:cubicBezTo>
                    <a:pt x="2770" y="5281"/>
                    <a:pt x="7183" y="6259"/>
                    <a:pt x="9900" y="6259"/>
                  </a:cubicBezTo>
                  <a:cubicBezTo>
                    <a:pt x="10747" y="6259"/>
                    <a:pt x="11430" y="6164"/>
                    <a:pt x="11799" y="5950"/>
                  </a:cubicBezTo>
                  <a:cubicBezTo>
                    <a:pt x="13298" y="5050"/>
                    <a:pt x="20247" y="3950"/>
                    <a:pt x="20247" y="3150"/>
                  </a:cubicBezTo>
                  <a:cubicBezTo>
                    <a:pt x="20247" y="2300"/>
                    <a:pt x="18398" y="1150"/>
                    <a:pt x="18398" y="1150"/>
                  </a:cubicBezTo>
                  <a:cubicBezTo>
                    <a:pt x="18398" y="1150"/>
                    <a:pt x="12998" y="1450"/>
                    <a:pt x="9099" y="1700"/>
                  </a:cubicBezTo>
                  <a:cubicBezTo>
                    <a:pt x="8831" y="1721"/>
                    <a:pt x="8564" y="1731"/>
                    <a:pt x="8300" y="1731"/>
                  </a:cubicBezTo>
                  <a:cubicBezTo>
                    <a:pt x="4785" y="1731"/>
                    <a:pt x="1800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696;p63">
              <a:extLst>
                <a:ext uri="{FF2B5EF4-FFF2-40B4-BE49-F238E27FC236}">
                  <a16:creationId xmlns:a16="http://schemas.microsoft.com/office/drawing/2014/main" id="{1DD4D700-EAE0-03C1-9B1F-A412C175C259}"/>
                </a:ext>
              </a:extLst>
            </p:cNvPr>
            <p:cNvSpPr/>
            <p:nvPr/>
          </p:nvSpPr>
          <p:spPr>
            <a:xfrm>
              <a:off x="4681600" y="3267650"/>
              <a:ext cx="167500" cy="495350"/>
            </a:xfrm>
            <a:custGeom>
              <a:avLst/>
              <a:gdLst/>
              <a:ahLst/>
              <a:cxnLst/>
              <a:rect l="l" t="t" r="r" b="b"/>
              <a:pathLst>
                <a:path w="6700" h="19814" extrusionOk="0">
                  <a:moveTo>
                    <a:pt x="6149" y="0"/>
                  </a:moveTo>
                  <a:lnTo>
                    <a:pt x="6149" y="0"/>
                  </a:lnTo>
                  <a:cubicBezTo>
                    <a:pt x="6149" y="0"/>
                    <a:pt x="4950" y="1"/>
                    <a:pt x="4250" y="2200"/>
                  </a:cubicBezTo>
                  <a:cubicBezTo>
                    <a:pt x="3600" y="4450"/>
                    <a:pt x="3950" y="12398"/>
                    <a:pt x="3500" y="13498"/>
                  </a:cubicBezTo>
                  <a:cubicBezTo>
                    <a:pt x="3050" y="14548"/>
                    <a:pt x="0" y="17897"/>
                    <a:pt x="0" y="17897"/>
                  </a:cubicBezTo>
                  <a:cubicBezTo>
                    <a:pt x="0" y="17897"/>
                    <a:pt x="500" y="19647"/>
                    <a:pt x="800" y="19797"/>
                  </a:cubicBezTo>
                  <a:cubicBezTo>
                    <a:pt x="817" y="19808"/>
                    <a:pt x="844" y="19813"/>
                    <a:pt x="882" y="19813"/>
                  </a:cubicBezTo>
                  <a:cubicBezTo>
                    <a:pt x="1528" y="19813"/>
                    <a:pt x="5143" y="18199"/>
                    <a:pt x="5899" y="15648"/>
                  </a:cubicBezTo>
                  <a:cubicBezTo>
                    <a:pt x="6699" y="12998"/>
                    <a:pt x="6149" y="0"/>
                    <a:pt x="6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697;p63">
              <a:extLst>
                <a:ext uri="{FF2B5EF4-FFF2-40B4-BE49-F238E27FC236}">
                  <a16:creationId xmlns:a16="http://schemas.microsoft.com/office/drawing/2014/main" id="{E8BC657E-861A-1D74-CEF5-0F3607237147}"/>
                </a:ext>
              </a:extLst>
            </p:cNvPr>
            <p:cNvSpPr/>
            <p:nvPr/>
          </p:nvSpPr>
          <p:spPr>
            <a:xfrm>
              <a:off x="4702850" y="3304300"/>
              <a:ext cx="400900" cy="591375"/>
            </a:xfrm>
            <a:custGeom>
              <a:avLst/>
              <a:gdLst/>
              <a:ahLst/>
              <a:cxnLst/>
              <a:rect l="l" t="t" r="r" b="b"/>
              <a:pathLst>
                <a:path w="16036" h="23655" extrusionOk="0">
                  <a:moveTo>
                    <a:pt x="3059" y="0"/>
                  </a:moveTo>
                  <a:cubicBezTo>
                    <a:pt x="2754" y="0"/>
                    <a:pt x="2436" y="80"/>
                    <a:pt x="2100" y="284"/>
                  </a:cubicBezTo>
                  <a:cubicBezTo>
                    <a:pt x="650" y="1084"/>
                    <a:pt x="3200" y="5483"/>
                    <a:pt x="1300" y="8533"/>
                  </a:cubicBezTo>
                  <a:cubicBezTo>
                    <a:pt x="0" y="10632"/>
                    <a:pt x="5449" y="11932"/>
                    <a:pt x="5699" y="13382"/>
                  </a:cubicBezTo>
                  <a:cubicBezTo>
                    <a:pt x="5999" y="14881"/>
                    <a:pt x="4200" y="15281"/>
                    <a:pt x="3600" y="16381"/>
                  </a:cubicBezTo>
                  <a:cubicBezTo>
                    <a:pt x="1400" y="20181"/>
                    <a:pt x="8549" y="21980"/>
                    <a:pt x="12798" y="23030"/>
                  </a:cubicBezTo>
                  <a:cubicBezTo>
                    <a:pt x="14923" y="23530"/>
                    <a:pt x="15648" y="23655"/>
                    <a:pt x="15841" y="23655"/>
                  </a:cubicBezTo>
                  <a:cubicBezTo>
                    <a:pt x="16035" y="23655"/>
                    <a:pt x="15698" y="23530"/>
                    <a:pt x="15698" y="23530"/>
                  </a:cubicBezTo>
                  <a:cubicBezTo>
                    <a:pt x="15698" y="23530"/>
                    <a:pt x="15898" y="19031"/>
                    <a:pt x="15248" y="17981"/>
                  </a:cubicBezTo>
                  <a:cubicBezTo>
                    <a:pt x="14598" y="16881"/>
                    <a:pt x="13548" y="15081"/>
                    <a:pt x="13548" y="14582"/>
                  </a:cubicBezTo>
                  <a:cubicBezTo>
                    <a:pt x="13548" y="12132"/>
                    <a:pt x="12298" y="10982"/>
                    <a:pt x="12598" y="7433"/>
                  </a:cubicBezTo>
                  <a:cubicBezTo>
                    <a:pt x="12948" y="3883"/>
                    <a:pt x="12598" y="3883"/>
                    <a:pt x="10748" y="2984"/>
                  </a:cubicBezTo>
                  <a:cubicBezTo>
                    <a:pt x="8999" y="2134"/>
                    <a:pt x="7899" y="1034"/>
                    <a:pt x="7899" y="1034"/>
                  </a:cubicBezTo>
                  <a:cubicBezTo>
                    <a:pt x="7899" y="1034"/>
                    <a:pt x="7366" y="1190"/>
                    <a:pt x="6699" y="1190"/>
                  </a:cubicBezTo>
                  <a:cubicBezTo>
                    <a:pt x="6366" y="1190"/>
                    <a:pt x="5999" y="1151"/>
                    <a:pt x="5649" y="1034"/>
                  </a:cubicBezTo>
                  <a:cubicBezTo>
                    <a:pt x="4851" y="806"/>
                    <a:pt x="4024" y="0"/>
                    <a:pt x="3059" y="0"/>
                  </a:cubicBezTo>
                  <a:close/>
                </a:path>
              </a:pathLst>
            </a:custGeom>
            <a:solidFill>
              <a:srgbClr val="DBB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698;p63">
              <a:extLst>
                <a:ext uri="{FF2B5EF4-FFF2-40B4-BE49-F238E27FC236}">
                  <a16:creationId xmlns:a16="http://schemas.microsoft.com/office/drawing/2014/main" id="{2753CFCE-3EA1-EAFE-DA79-4BCCF9802785}"/>
                </a:ext>
              </a:extLst>
            </p:cNvPr>
            <p:cNvSpPr/>
            <p:nvPr/>
          </p:nvSpPr>
          <p:spPr>
            <a:xfrm>
              <a:off x="4797400" y="3539225"/>
              <a:ext cx="136300" cy="75200"/>
            </a:xfrm>
            <a:custGeom>
              <a:avLst/>
              <a:gdLst/>
              <a:ahLst/>
              <a:cxnLst/>
              <a:rect l="l" t="t" r="r" b="b"/>
              <a:pathLst>
                <a:path w="5452" h="3008" extrusionOk="0">
                  <a:moveTo>
                    <a:pt x="1788" y="1"/>
                  </a:moveTo>
                  <a:cubicBezTo>
                    <a:pt x="961" y="1"/>
                    <a:pt x="1" y="435"/>
                    <a:pt x="818" y="435"/>
                  </a:cubicBezTo>
                  <a:cubicBezTo>
                    <a:pt x="1305" y="435"/>
                    <a:pt x="1877" y="374"/>
                    <a:pt x="2392" y="374"/>
                  </a:cubicBezTo>
                  <a:cubicBezTo>
                    <a:pt x="2486" y="374"/>
                    <a:pt x="2577" y="376"/>
                    <a:pt x="2666" y="381"/>
                  </a:cubicBezTo>
                  <a:lnTo>
                    <a:pt x="2666" y="381"/>
                  </a:lnTo>
                  <a:cubicBezTo>
                    <a:pt x="2536" y="97"/>
                    <a:pt x="2177" y="1"/>
                    <a:pt x="1788" y="1"/>
                  </a:cubicBezTo>
                  <a:close/>
                  <a:moveTo>
                    <a:pt x="2666" y="381"/>
                  </a:moveTo>
                  <a:cubicBezTo>
                    <a:pt x="2699" y="453"/>
                    <a:pt x="2717" y="538"/>
                    <a:pt x="2717" y="635"/>
                  </a:cubicBezTo>
                  <a:cubicBezTo>
                    <a:pt x="2717" y="1825"/>
                    <a:pt x="3623" y="2834"/>
                    <a:pt x="4831" y="2928"/>
                  </a:cubicBezTo>
                  <a:lnTo>
                    <a:pt x="4831" y="2928"/>
                  </a:lnTo>
                  <a:cubicBezTo>
                    <a:pt x="4399" y="2772"/>
                    <a:pt x="3867" y="2344"/>
                    <a:pt x="3867" y="1285"/>
                  </a:cubicBezTo>
                  <a:cubicBezTo>
                    <a:pt x="3867" y="612"/>
                    <a:pt x="3344" y="417"/>
                    <a:pt x="2666" y="381"/>
                  </a:cubicBezTo>
                  <a:close/>
                  <a:moveTo>
                    <a:pt x="4831" y="2928"/>
                  </a:moveTo>
                  <a:cubicBezTo>
                    <a:pt x="4998" y="2988"/>
                    <a:pt x="5150" y="3008"/>
                    <a:pt x="5251" y="3008"/>
                  </a:cubicBezTo>
                  <a:cubicBezTo>
                    <a:pt x="5445" y="3008"/>
                    <a:pt x="5452" y="2935"/>
                    <a:pt x="5017" y="2935"/>
                  </a:cubicBezTo>
                  <a:cubicBezTo>
                    <a:pt x="4954" y="2935"/>
                    <a:pt x="4892" y="2933"/>
                    <a:pt x="4831" y="2928"/>
                  </a:cubicBezTo>
                  <a:close/>
                </a:path>
              </a:pathLst>
            </a:custGeom>
            <a:solidFill>
              <a:srgbClr val="FEB3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699;p63">
              <a:extLst>
                <a:ext uri="{FF2B5EF4-FFF2-40B4-BE49-F238E27FC236}">
                  <a16:creationId xmlns:a16="http://schemas.microsoft.com/office/drawing/2014/main" id="{2229C513-76F4-BA7D-CDFB-0517D44B91A9}"/>
                </a:ext>
              </a:extLst>
            </p:cNvPr>
            <p:cNvSpPr/>
            <p:nvPr/>
          </p:nvSpPr>
          <p:spPr>
            <a:xfrm>
              <a:off x="4506625" y="3725075"/>
              <a:ext cx="438700" cy="659825"/>
            </a:xfrm>
            <a:custGeom>
              <a:avLst/>
              <a:gdLst/>
              <a:ahLst/>
              <a:cxnLst/>
              <a:rect l="l" t="t" r="r" b="b"/>
              <a:pathLst>
                <a:path w="17548" h="26393" extrusionOk="0">
                  <a:moveTo>
                    <a:pt x="11599" y="0"/>
                  </a:moveTo>
                  <a:cubicBezTo>
                    <a:pt x="11599" y="0"/>
                    <a:pt x="11748" y="250"/>
                    <a:pt x="6949" y="2550"/>
                  </a:cubicBezTo>
                  <a:cubicBezTo>
                    <a:pt x="1850" y="5049"/>
                    <a:pt x="1" y="8049"/>
                    <a:pt x="901" y="8949"/>
                  </a:cubicBezTo>
                  <a:cubicBezTo>
                    <a:pt x="1800" y="9848"/>
                    <a:pt x="4500" y="14997"/>
                    <a:pt x="4500" y="16947"/>
                  </a:cubicBezTo>
                  <a:cubicBezTo>
                    <a:pt x="4500" y="18847"/>
                    <a:pt x="4300" y="20596"/>
                    <a:pt x="3550" y="21596"/>
                  </a:cubicBezTo>
                  <a:cubicBezTo>
                    <a:pt x="2800" y="22546"/>
                    <a:pt x="1650" y="23846"/>
                    <a:pt x="1400" y="24146"/>
                  </a:cubicBezTo>
                  <a:cubicBezTo>
                    <a:pt x="1101" y="24396"/>
                    <a:pt x="1101" y="26045"/>
                    <a:pt x="1600" y="26345"/>
                  </a:cubicBezTo>
                  <a:cubicBezTo>
                    <a:pt x="1654" y="26378"/>
                    <a:pt x="1727" y="26393"/>
                    <a:pt x="1814" y="26393"/>
                  </a:cubicBezTo>
                  <a:cubicBezTo>
                    <a:pt x="2537" y="26393"/>
                    <a:pt x="4270" y="25375"/>
                    <a:pt x="4850" y="24796"/>
                  </a:cubicBezTo>
                  <a:cubicBezTo>
                    <a:pt x="5500" y="24146"/>
                    <a:pt x="6450" y="22246"/>
                    <a:pt x="7049" y="22246"/>
                  </a:cubicBezTo>
                  <a:cubicBezTo>
                    <a:pt x="7599" y="22246"/>
                    <a:pt x="6900" y="20796"/>
                    <a:pt x="6900" y="19397"/>
                  </a:cubicBezTo>
                  <a:cubicBezTo>
                    <a:pt x="6900" y="17997"/>
                    <a:pt x="7399" y="14298"/>
                    <a:pt x="6999" y="12548"/>
                  </a:cubicBezTo>
                  <a:cubicBezTo>
                    <a:pt x="6600" y="10798"/>
                    <a:pt x="5650" y="10648"/>
                    <a:pt x="5450" y="8349"/>
                  </a:cubicBezTo>
                  <a:cubicBezTo>
                    <a:pt x="5361" y="6992"/>
                    <a:pt x="9046" y="6714"/>
                    <a:pt x="12084" y="6714"/>
                  </a:cubicBezTo>
                  <a:cubicBezTo>
                    <a:pt x="14197" y="6714"/>
                    <a:pt x="15998" y="6849"/>
                    <a:pt x="15998" y="6849"/>
                  </a:cubicBezTo>
                  <a:lnTo>
                    <a:pt x="17548" y="2900"/>
                  </a:lnTo>
                  <a:cubicBezTo>
                    <a:pt x="16998" y="1150"/>
                    <a:pt x="11599" y="0"/>
                    <a:pt x="1159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700;p63">
              <a:extLst>
                <a:ext uri="{FF2B5EF4-FFF2-40B4-BE49-F238E27FC236}">
                  <a16:creationId xmlns:a16="http://schemas.microsoft.com/office/drawing/2014/main" id="{32DDAFC0-041D-28F5-49F1-627B5E52F425}"/>
                </a:ext>
              </a:extLst>
            </p:cNvPr>
            <p:cNvSpPr/>
            <p:nvPr/>
          </p:nvSpPr>
          <p:spPr>
            <a:xfrm>
              <a:off x="4619100" y="3687700"/>
              <a:ext cx="479950" cy="799400"/>
            </a:xfrm>
            <a:custGeom>
              <a:avLst/>
              <a:gdLst/>
              <a:ahLst/>
              <a:cxnLst/>
              <a:rect l="l" t="t" r="r" b="b"/>
              <a:pathLst>
                <a:path w="19198" h="31976" extrusionOk="0">
                  <a:moveTo>
                    <a:pt x="15426" y="0"/>
                  </a:moveTo>
                  <a:cubicBezTo>
                    <a:pt x="13272" y="0"/>
                    <a:pt x="11007" y="3039"/>
                    <a:pt x="11149" y="5644"/>
                  </a:cubicBezTo>
                  <a:cubicBezTo>
                    <a:pt x="11149" y="5644"/>
                    <a:pt x="1101" y="11343"/>
                    <a:pt x="2151" y="13593"/>
                  </a:cubicBezTo>
                  <a:cubicBezTo>
                    <a:pt x="3200" y="15893"/>
                    <a:pt x="3300" y="16992"/>
                    <a:pt x="3400" y="18242"/>
                  </a:cubicBezTo>
                  <a:cubicBezTo>
                    <a:pt x="3450" y="19492"/>
                    <a:pt x="3500" y="26291"/>
                    <a:pt x="3500" y="26291"/>
                  </a:cubicBezTo>
                  <a:cubicBezTo>
                    <a:pt x="3500" y="26291"/>
                    <a:pt x="2700" y="28040"/>
                    <a:pt x="1601" y="29140"/>
                  </a:cubicBezTo>
                  <a:cubicBezTo>
                    <a:pt x="501" y="30240"/>
                    <a:pt x="1" y="31340"/>
                    <a:pt x="451" y="31590"/>
                  </a:cubicBezTo>
                  <a:cubicBezTo>
                    <a:pt x="1001" y="31908"/>
                    <a:pt x="1048" y="31975"/>
                    <a:pt x="1223" y="31975"/>
                  </a:cubicBezTo>
                  <a:cubicBezTo>
                    <a:pt x="1350" y="31975"/>
                    <a:pt x="1545" y="31940"/>
                    <a:pt x="2051" y="31940"/>
                  </a:cubicBezTo>
                  <a:cubicBezTo>
                    <a:pt x="3300" y="31940"/>
                    <a:pt x="4550" y="30540"/>
                    <a:pt x="4900" y="29790"/>
                  </a:cubicBezTo>
                  <a:cubicBezTo>
                    <a:pt x="5100" y="29390"/>
                    <a:pt x="5700" y="28840"/>
                    <a:pt x="6200" y="28390"/>
                  </a:cubicBezTo>
                  <a:cubicBezTo>
                    <a:pt x="6600" y="27990"/>
                    <a:pt x="6750" y="27390"/>
                    <a:pt x="6550" y="26891"/>
                  </a:cubicBezTo>
                  <a:cubicBezTo>
                    <a:pt x="6350" y="26391"/>
                    <a:pt x="6200" y="25741"/>
                    <a:pt x="6200" y="25241"/>
                  </a:cubicBezTo>
                  <a:cubicBezTo>
                    <a:pt x="6200" y="24591"/>
                    <a:pt x="6000" y="23291"/>
                    <a:pt x="6650" y="21492"/>
                  </a:cubicBezTo>
                  <a:cubicBezTo>
                    <a:pt x="7300" y="19692"/>
                    <a:pt x="8849" y="19342"/>
                    <a:pt x="7150" y="15043"/>
                  </a:cubicBezTo>
                  <a:cubicBezTo>
                    <a:pt x="5950" y="11943"/>
                    <a:pt x="19198" y="8944"/>
                    <a:pt x="19048" y="6894"/>
                  </a:cubicBezTo>
                  <a:cubicBezTo>
                    <a:pt x="18658" y="1780"/>
                    <a:pt x="17074" y="0"/>
                    <a:pt x="15426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701;p63">
              <a:extLst>
                <a:ext uri="{FF2B5EF4-FFF2-40B4-BE49-F238E27FC236}">
                  <a16:creationId xmlns:a16="http://schemas.microsoft.com/office/drawing/2014/main" id="{516BD736-1E8F-481D-6C14-2CECA07E3307}"/>
                </a:ext>
              </a:extLst>
            </p:cNvPr>
            <p:cNvSpPr/>
            <p:nvPr/>
          </p:nvSpPr>
          <p:spPr>
            <a:xfrm>
              <a:off x="4587875" y="4368700"/>
              <a:ext cx="201225" cy="137475"/>
            </a:xfrm>
            <a:custGeom>
              <a:avLst/>
              <a:gdLst/>
              <a:ahLst/>
              <a:cxnLst/>
              <a:rect l="l" t="t" r="r" b="b"/>
              <a:pathLst>
                <a:path w="8049" h="5499" extrusionOk="0">
                  <a:moveTo>
                    <a:pt x="7899" y="1"/>
                  </a:moveTo>
                  <a:lnTo>
                    <a:pt x="4299" y="3350"/>
                  </a:lnTo>
                  <a:cubicBezTo>
                    <a:pt x="4299" y="3350"/>
                    <a:pt x="1600" y="3400"/>
                    <a:pt x="1400" y="3550"/>
                  </a:cubicBezTo>
                  <a:cubicBezTo>
                    <a:pt x="1200" y="3650"/>
                    <a:pt x="0" y="4700"/>
                    <a:pt x="900" y="5250"/>
                  </a:cubicBezTo>
                  <a:cubicBezTo>
                    <a:pt x="1222" y="5429"/>
                    <a:pt x="1622" y="5499"/>
                    <a:pt x="2043" y="5499"/>
                  </a:cubicBezTo>
                  <a:cubicBezTo>
                    <a:pt x="2798" y="5499"/>
                    <a:pt x="3622" y="5274"/>
                    <a:pt x="4199" y="5050"/>
                  </a:cubicBezTo>
                  <a:cubicBezTo>
                    <a:pt x="5099" y="4700"/>
                    <a:pt x="6899" y="2300"/>
                    <a:pt x="6899" y="2300"/>
                  </a:cubicBezTo>
                  <a:lnTo>
                    <a:pt x="7099" y="2450"/>
                  </a:lnTo>
                  <a:lnTo>
                    <a:pt x="7799" y="2050"/>
                  </a:lnTo>
                  <a:cubicBezTo>
                    <a:pt x="7799" y="2050"/>
                    <a:pt x="8049" y="1600"/>
                    <a:pt x="8049" y="1150"/>
                  </a:cubicBezTo>
                  <a:cubicBezTo>
                    <a:pt x="8049" y="700"/>
                    <a:pt x="7899" y="1"/>
                    <a:pt x="7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702;p63">
              <a:extLst>
                <a:ext uri="{FF2B5EF4-FFF2-40B4-BE49-F238E27FC236}">
                  <a16:creationId xmlns:a16="http://schemas.microsoft.com/office/drawing/2014/main" id="{32B8B160-7BB7-E74D-3E25-E3799A1F7E68}"/>
                </a:ext>
              </a:extLst>
            </p:cNvPr>
            <p:cNvSpPr/>
            <p:nvPr/>
          </p:nvSpPr>
          <p:spPr>
            <a:xfrm>
              <a:off x="4505375" y="4252475"/>
              <a:ext cx="193750" cy="138525"/>
            </a:xfrm>
            <a:custGeom>
              <a:avLst/>
              <a:gdLst/>
              <a:ahLst/>
              <a:cxnLst/>
              <a:rect l="l" t="t" r="r" b="b"/>
              <a:pathLst>
                <a:path w="7750" h="5541" extrusionOk="0">
                  <a:moveTo>
                    <a:pt x="7599" y="0"/>
                  </a:moveTo>
                  <a:lnTo>
                    <a:pt x="4000" y="3350"/>
                  </a:lnTo>
                  <a:cubicBezTo>
                    <a:pt x="4000" y="3350"/>
                    <a:pt x="3600" y="3342"/>
                    <a:pt x="3107" y="3342"/>
                  </a:cubicBezTo>
                  <a:cubicBezTo>
                    <a:pt x="2368" y="3342"/>
                    <a:pt x="1420" y="3360"/>
                    <a:pt x="1300" y="3450"/>
                  </a:cubicBezTo>
                  <a:cubicBezTo>
                    <a:pt x="1101" y="3550"/>
                    <a:pt x="1" y="4749"/>
                    <a:pt x="901" y="5299"/>
                  </a:cubicBezTo>
                  <a:cubicBezTo>
                    <a:pt x="1183" y="5472"/>
                    <a:pt x="1538" y="5541"/>
                    <a:pt x="1918" y="5541"/>
                  </a:cubicBezTo>
                  <a:cubicBezTo>
                    <a:pt x="2751" y="5541"/>
                    <a:pt x="3701" y="5208"/>
                    <a:pt x="4250" y="4899"/>
                  </a:cubicBezTo>
                  <a:cubicBezTo>
                    <a:pt x="5050" y="4400"/>
                    <a:pt x="6600" y="2350"/>
                    <a:pt x="6600" y="2350"/>
                  </a:cubicBezTo>
                  <a:lnTo>
                    <a:pt x="6750" y="2450"/>
                  </a:lnTo>
                  <a:lnTo>
                    <a:pt x="7499" y="2050"/>
                  </a:lnTo>
                  <a:cubicBezTo>
                    <a:pt x="7499" y="2050"/>
                    <a:pt x="7749" y="1600"/>
                    <a:pt x="7749" y="1150"/>
                  </a:cubicBezTo>
                  <a:cubicBezTo>
                    <a:pt x="7749" y="700"/>
                    <a:pt x="7599" y="0"/>
                    <a:pt x="7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703;p63">
              <a:extLst>
                <a:ext uri="{FF2B5EF4-FFF2-40B4-BE49-F238E27FC236}">
                  <a16:creationId xmlns:a16="http://schemas.microsoft.com/office/drawing/2014/main" id="{D45A12E6-FD4C-2732-9C47-1833544D483D}"/>
                </a:ext>
              </a:extLst>
            </p:cNvPr>
            <p:cNvSpPr/>
            <p:nvPr/>
          </p:nvSpPr>
          <p:spPr>
            <a:xfrm>
              <a:off x="4591625" y="4339950"/>
              <a:ext cx="202475" cy="160000"/>
            </a:xfrm>
            <a:custGeom>
              <a:avLst/>
              <a:gdLst/>
              <a:ahLst/>
              <a:cxnLst/>
              <a:rect l="l" t="t" r="r" b="b"/>
              <a:pathLst>
                <a:path w="8099" h="6400" extrusionOk="0">
                  <a:moveTo>
                    <a:pt x="2350" y="3400"/>
                  </a:moveTo>
                  <a:lnTo>
                    <a:pt x="2350" y="3400"/>
                  </a:lnTo>
                  <a:cubicBezTo>
                    <a:pt x="2350" y="3400"/>
                    <a:pt x="2336" y="3414"/>
                    <a:pt x="2318" y="3440"/>
                  </a:cubicBezTo>
                  <a:lnTo>
                    <a:pt x="2318" y="3440"/>
                  </a:lnTo>
                  <a:cubicBezTo>
                    <a:pt x="2338" y="3414"/>
                    <a:pt x="2350" y="3400"/>
                    <a:pt x="2350" y="3400"/>
                  </a:cubicBezTo>
                  <a:close/>
                  <a:moveTo>
                    <a:pt x="7449" y="1"/>
                  </a:moveTo>
                  <a:cubicBezTo>
                    <a:pt x="7449" y="1"/>
                    <a:pt x="7399" y="201"/>
                    <a:pt x="7099" y="751"/>
                  </a:cubicBezTo>
                  <a:cubicBezTo>
                    <a:pt x="6689" y="1524"/>
                    <a:pt x="4996" y="4285"/>
                    <a:pt x="3338" y="4285"/>
                  </a:cubicBezTo>
                  <a:cubicBezTo>
                    <a:pt x="3175" y="4285"/>
                    <a:pt x="3011" y="4258"/>
                    <a:pt x="2850" y="4200"/>
                  </a:cubicBezTo>
                  <a:cubicBezTo>
                    <a:pt x="2068" y="3912"/>
                    <a:pt x="2234" y="3557"/>
                    <a:pt x="2318" y="3440"/>
                  </a:cubicBezTo>
                  <a:lnTo>
                    <a:pt x="2318" y="3440"/>
                  </a:lnTo>
                  <a:cubicBezTo>
                    <a:pt x="2183" y="3604"/>
                    <a:pt x="1660" y="4240"/>
                    <a:pt x="1400" y="4500"/>
                  </a:cubicBezTo>
                  <a:cubicBezTo>
                    <a:pt x="1100" y="4850"/>
                    <a:pt x="0" y="6150"/>
                    <a:pt x="1350" y="6350"/>
                  </a:cubicBezTo>
                  <a:cubicBezTo>
                    <a:pt x="1604" y="6384"/>
                    <a:pt x="1847" y="6400"/>
                    <a:pt x="2079" y="6400"/>
                  </a:cubicBezTo>
                  <a:cubicBezTo>
                    <a:pt x="4218" y="6400"/>
                    <a:pt x="5432" y="5032"/>
                    <a:pt x="6199" y="3950"/>
                  </a:cubicBezTo>
                  <a:cubicBezTo>
                    <a:pt x="6949" y="2950"/>
                    <a:pt x="7599" y="2850"/>
                    <a:pt x="7849" y="1850"/>
                  </a:cubicBezTo>
                  <a:cubicBezTo>
                    <a:pt x="8099" y="851"/>
                    <a:pt x="7449" y="1"/>
                    <a:pt x="7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704;p63">
              <a:extLst>
                <a:ext uri="{FF2B5EF4-FFF2-40B4-BE49-F238E27FC236}">
                  <a16:creationId xmlns:a16="http://schemas.microsoft.com/office/drawing/2014/main" id="{F09B5F6F-484B-A38B-8FCC-81AD6D98F68A}"/>
                </a:ext>
              </a:extLst>
            </p:cNvPr>
            <p:cNvSpPr/>
            <p:nvPr/>
          </p:nvSpPr>
          <p:spPr>
            <a:xfrm>
              <a:off x="4507875" y="4229975"/>
              <a:ext cx="196250" cy="154875"/>
            </a:xfrm>
            <a:custGeom>
              <a:avLst/>
              <a:gdLst/>
              <a:ahLst/>
              <a:cxnLst/>
              <a:rect l="l" t="t" r="r" b="b"/>
              <a:pathLst>
                <a:path w="7850" h="6195" extrusionOk="0">
                  <a:moveTo>
                    <a:pt x="6949" y="1"/>
                  </a:moveTo>
                  <a:cubicBezTo>
                    <a:pt x="6949" y="1"/>
                    <a:pt x="6650" y="750"/>
                    <a:pt x="6300" y="1350"/>
                  </a:cubicBezTo>
                  <a:cubicBezTo>
                    <a:pt x="5870" y="2114"/>
                    <a:pt x="3662" y="4063"/>
                    <a:pt x="2594" y="4063"/>
                  </a:cubicBezTo>
                  <a:cubicBezTo>
                    <a:pt x="2543" y="4063"/>
                    <a:pt x="2495" y="4059"/>
                    <a:pt x="2450" y="4050"/>
                  </a:cubicBezTo>
                  <a:cubicBezTo>
                    <a:pt x="1501" y="3850"/>
                    <a:pt x="2300" y="2850"/>
                    <a:pt x="2300" y="2850"/>
                  </a:cubicBezTo>
                  <a:lnTo>
                    <a:pt x="2300" y="2850"/>
                  </a:lnTo>
                  <a:cubicBezTo>
                    <a:pt x="2300" y="2850"/>
                    <a:pt x="1700" y="3450"/>
                    <a:pt x="1450" y="3800"/>
                  </a:cubicBezTo>
                  <a:cubicBezTo>
                    <a:pt x="351" y="5150"/>
                    <a:pt x="1" y="5999"/>
                    <a:pt x="1350" y="6149"/>
                  </a:cubicBezTo>
                  <a:cubicBezTo>
                    <a:pt x="1580" y="6180"/>
                    <a:pt x="1798" y="6195"/>
                    <a:pt x="2006" y="6195"/>
                  </a:cubicBezTo>
                  <a:cubicBezTo>
                    <a:pt x="4151" y="6195"/>
                    <a:pt x="5175" y="4644"/>
                    <a:pt x="5950" y="3550"/>
                  </a:cubicBezTo>
                  <a:cubicBezTo>
                    <a:pt x="6700" y="2550"/>
                    <a:pt x="7349" y="2950"/>
                    <a:pt x="7599" y="1950"/>
                  </a:cubicBezTo>
                  <a:cubicBezTo>
                    <a:pt x="7849" y="950"/>
                    <a:pt x="6949" y="1"/>
                    <a:pt x="6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705;p63">
              <a:extLst>
                <a:ext uri="{FF2B5EF4-FFF2-40B4-BE49-F238E27FC236}">
                  <a16:creationId xmlns:a16="http://schemas.microsoft.com/office/drawing/2014/main" id="{528D4330-EDFA-DEBE-5AB0-C7E4C9A7EA49}"/>
                </a:ext>
              </a:extLst>
            </p:cNvPr>
            <p:cNvSpPr/>
            <p:nvPr/>
          </p:nvSpPr>
          <p:spPr>
            <a:xfrm>
              <a:off x="4564125" y="3345125"/>
              <a:ext cx="569925" cy="771150"/>
            </a:xfrm>
            <a:custGeom>
              <a:avLst/>
              <a:gdLst/>
              <a:ahLst/>
              <a:cxnLst/>
              <a:rect l="l" t="t" r="r" b="b"/>
              <a:pathLst>
                <a:path w="22797" h="30846" extrusionOk="0">
                  <a:moveTo>
                    <a:pt x="14048" y="1"/>
                  </a:moveTo>
                  <a:cubicBezTo>
                    <a:pt x="14048" y="1"/>
                    <a:pt x="13648" y="1301"/>
                    <a:pt x="11948" y="2900"/>
                  </a:cubicBezTo>
                  <a:cubicBezTo>
                    <a:pt x="10199" y="4450"/>
                    <a:pt x="6349" y="6300"/>
                    <a:pt x="6349" y="6300"/>
                  </a:cubicBezTo>
                  <a:cubicBezTo>
                    <a:pt x="6349" y="6300"/>
                    <a:pt x="11898" y="11699"/>
                    <a:pt x="11198" y="13998"/>
                  </a:cubicBezTo>
                  <a:cubicBezTo>
                    <a:pt x="10448" y="16248"/>
                    <a:pt x="2550" y="21347"/>
                    <a:pt x="2550" y="21347"/>
                  </a:cubicBezTo>
                  <a:lnTo>
                    <a:pt x="0" y="27446"/>
                  </a:lnTo>
                  <a:lnTo>
                    <a:pt x="6249" y="30845"/>
                  </a:lnTo>
                  <a:lnTo>
                    <a:pt x="9999" y="29995"/>
                  </a:lnTo>
                  <a:cubicBezTo>
                    <a:pt x="9999" y="29995"/>
                    <a:pt x="9823" y="27005"/>
                    <a:pt x="10585" y="27005"/>
                  </a:cubicBezTo>
                  <a:cubicBezTo>
                    <a:pt x="10635" y="27005"/>
                    <a:pt x="10689" y="27018"/>
                    <a:pt x="10748" y="27046"/>
                  </a:cubicBezTo>
                  <a:cubicBezTo>
                    <a:pt x="11317" y="27334"/>
                    <a:pt x="11955" y="27462"/>
                    <a:pt x="12630" y="27462"/>
                  </a:cubicBezTo>
                  <a:cubicBezTo>
                    <a:pt x="16524" y="27462"/>
                    <a:pt x="21663" y="23220"/>
                    <a:pt x="22046" y="21047"/>
                  </a:cubicBezTo>
                  <a:cubicBezTo>
                    <a:pt x="22796" y="17098"/>
                    <a:pt x="20947" y="14648"/>
                    <a:pt x="19797" y="13498"/>
                  </a:cubicBezTo>
                  <a:cubicBezTo>
                    <a:pt x="18647" y="12349"/>
                    <a:pt x="16847" y="9799"/>
                    <a:pt x="17747" y="7650"/>
                  </a:cubicBezTo>
                  <a:cubicBezTo>
                    <a:pt x="18697" y="5500"/>
                    <a:pt x="18047" y="1901"/>
                    <a:pt x="18047" y="1901"/>
                  </a:cubicBezTo>
                  <a:lnTo>
                    <a:pt x="14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706;p63">
              <a:extLst>
                <a:ext uri="{FF2B5EF4-FFF2-40B4-BE49-F238E27FC236}">
                  <a16:creationId xmlns:a16="http://schemas.microsoft.com/office/drawing/2014/main" id="{8F8D00E1-2418-663F-5C0C-2A51A04033F2}"/>
                </a:ext>
              </a:extLst>
            </p:cNvPr>
            <p:cNvSpPr/>
            <p:nvPr/>
          </p:nvSpPr>
          <p:spPr>
            <a:xfrm>
              <a:off x="4449150" y="3309500"/>
              <a:ext cx="442450" cy="714475"/>
            </a:xfrm>
            <a:custGeom>
              <a:avLst/>
              <a:gdLst/>
              <a:ahLst/>
              <a:cxnLst/>
              <a:rect l="l" t="t" r="r" b="b"/>
              <a:pathLst>
                <a:path w="17698" h="28579" extrusionOk="0">
                  <a:moveTo>
                    <a:pt x="12742" y="1"/>
                  </a:moveTo>
                  <a:cubicBezTo>
                    <a:pt x="12585" y="1"/>
                    <a:pt x="12420" y="24"/>
                    <a:pt x="12248" y="76"/>
                  </a:cubicBezTo>
                  <a:cubicBezTo>
                    <a:pt x="10548" y="526"/>
                    <a:pt x="11848" y="3526"/>
                    <a:pt x="10198" y="5375"/>
                  </a:cubicBezTo>
                  <a:cubicBezTo>
                    <a:pt x="7399" y="8625"/>
                    <a:pt x="13098" y="11674"/>
                    <a:pt x="13598" y="12174"/>
                  </a:cubicBezTo>
                  <a:cubicBezTo>
                    <a:pt x="14148" y="12724"/>
                    <a:pt x="16047" y="13924"/>
                    <a:pt x="13948" y="15123"/>
                  </a:cubicBezTo>
                  <a:cubicBezTo>
                    <a:pt x="3200" y="21072"/>
                    <a:pt x="0" y="26971"/>
                    <a:pt x="3749" y="28321"/>
                  </a:cubicBezTo>
                  <a:cubicBezTo>
                    <a:pt x="4253" y="28499"/>
                    <a:pt x="4676" y="28578"/>
                    <a:pt x="5032" y="28578"/>
                  </a:cubicBezTo>
                  <a:cubicBezTo>
                    <a:pt x="7573" y="28578"/>
                    <a:pt x="6697" y="24537"/>
                    <a:pt x="7399" y="23572"/>
                  </a:cubicBezTo>
                  <a:cubicBezTo>
                    <a:pt x="9199" y="21022"/>
                    <a:pt x="16147" y="17223"/>
                    <a:pt x="16897" y="15823"/>
                  </a:cubicBezTo>
                  <a:cubicBezTo>
                    <a:pt x="17697" y="14374"/>
                    <a:pt x="12198" y="8375"/>
                    <a:pt x="12198" y="8375"/>
                  </a:cubicBezTo>
                  <a:cubicBezTo>
                    <a:pt x="12198" y="8375"/>
                    <a:pt x="12998" y="5725"/>
                    <a:pt x="13498" y="4725"/>
                  </a:cubicBezTo>
                  <a:cubicBezTo>
                    <a:pt x="13798" y="4075"/>
                    <a:pt x="14898" y="1726"/>
                    <a:pt x="14898" y="1726"/>
                  </a:cubicBezTo>
                  <a:cubicBezTo>
                    <a:pt x="14898" y="1726"/>
                    <a:pt x="14095" y="1"/>
                    <a:pt x="12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707;p63">
              <a:extLst>
                <a:ext uri="{FF2B5EF4-FFF2-40B4-BE49-F238E27FC236}">
                  <a16:creationId xmlns:a16="http://schemas.microsoft.com/office/drawing/2014/main" id="{12112ADB-2FBA-2426-6DEC-A269594C688F}"/>
                </a:ext>
              </a:extLst>
            </p:cNvPr>
            <p:cNvSpPr/>
            <p:nvPr/>
          </p:nvSpPr>
          <p:spPr>
            <a:xfrm>
              <a:off x="4757825" y="3280325"/>
              <a:ext cx="166250" cy="211400"/>
            </a:xfrm>
            <a:custGeom>
              <a:avLst/>
              <a:gdLst/>
              <a:ahLst/>
              <a:cxnLst/>
              <a:rect l="l" t="t" r="r" b="b"/>
              <a:pathLst>
                <a:path w="6650" h="8456" extrusionOk="0">
                  <a:moveTo>
                    <a:pt x="5134" y="1"/>
                  </a:moveTo>
                  <a:cubicBezTo>
                    <a:pt x="4050" y="1"/>
                    <a:pt x="551" y="2143"/>
                    <a:pt x="551" y="2143"/>
                  </a:cubicBezTo>
                  <a:cubicBezTo>
                    <a:pt x="551" y="2143"/>
                    <a:pt x="1801" y="3893"/>
                    <a:pt x="1801" y="4393"/>
                  </a:cubicBezTo>
                  <a:cubicBezTo>
                    <a:pt x="1801" y="4942"/>
                    <a:pt x="1" y="7642"/>
                    <a:pt x="251" y="8342"/>
                  </a:cubicBezTo>
                  <a:cubicBezTo>
                    <a:pt x="277" y="8420"/>
                    <a:pt x="341" y="8455"/>
                    <a:pt x="438" y="8455"/>
                  </a:cubicBezTo>
                  <a:cubicBezTo>
                    <a:pt x="1270" y="8455"/>
                    <a:pt x="4469" y="5776"/>
                    <a:pt x="5500" y="4343"/>
                  </a:cubicBezTo>
                  <a:cubicBezTo>
                    <a:pt x="6650" y="2793"/>
                    <a:pt x="6300" y="2593"/>
                    <a:pt x="6300" y="2593"/>
                  </a:cubicBezTo>
                  <a:cubicBezTo>
                    <a:pt x="6300" y="2593"/>
                    <a:pt x="5450" y="1343"/>
                    <a:pt x="5450" y="243"/>
                  </a:cubicBezTo>
                  <a:cubicBezTo>
                    <a:pt x="5450" y="73"/>
                    <a:pt x="5332" y="1"/>
                    <a:pt x="513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708;p63">
              <a:extLst>
                <a:ext uri="{FF2B5EF4-FFF2-40B4-BE49-F238E27FC236}">
                  <a16:creationId xmlns:a16="http://schemas.microsoft.com/office/drawing/2014/main" id="{702572ED-2820-8F89-7BF8-26CE007B6BAE}"/>
                </a:ext>
              </a:extLst>
            </p:cNvPr>
            <p:cNvSpPr/>
            <p:nvPr/>
          </p:nvSpPr>
          <p:spPr>
            <a:xfrm>
              <a:off x="4700350" y="3086600"/>
              <a:ext cx="262475" cy="264625"/>
            </a:xfrm>
            <a:custGeom>
              <a:avLst/>
              <a:gdLst/>
              <a:ahLst/>
              <a:cxnLst/>
              <a:rect l="l" t="t" r="r" b="b"/>
              <a:pathLst>
                <a:path w="10499" h="10585" extrusionOk="0">
                  <a:moveTo>
                    <a:pt x="5695" y="0"/>
                  </a:moveTo>
                  <a:cubicBezTo>
                    <a:pt x="4477" y="0"/>
                    <a:pt x="3312" y="495"/>
                    <a:pt x="2500" y="1344"/>
                  </a:cubicBezTo>
                  <a:lnTo>
                    <a:pt x="2500" y="1393"/>
                  </a:lnTo>
                  <a:cubicBezTo>
                    <a:pt x="2500" y="1393"/>
                    <a:pt x="1350" y="2443"/>
                    <a:pt x="1100" y="3143"/>
                  </a:cubicBezTo>
                  <a:cubicBezTo>
                    <a:pt x="850" y="3843"/>
                    <a:pt x="1300" y="3643"/>
                    <a:pt x="900" y="4243"/>
                  </a:cubicBezTo>
                  <a:cubicBezTo>
                    <a:pt x="550" y="4893"/>
                    <a:pt x="0" y="5043"/>
                    <a:pt x="200" y="6393"/>
                  </a:cubicBezTo>
                  <a:cubicBezTo>
                    <a:pt x="400" y="7742"/>
                    <a:pt x="200" y="9592"/>
                    <a:pt x="300" y="9742"/>
                  </a:cubicBezTo>
                  <a:cubicBezTo>
                    <a:pt x="400" y="9942"/>
                    <a:pt x="0" y="10292"/>
                    <a:pt x="2100" y="10542"/>
                  </a:cubicBezTo>
                  <a:cubicBezTo>
                    <a:pt x="2307" y="10571"/>
                    <a:pt x="2509" y="10585"/>
                    <a:pt x="2708" y="10585"/>
                  </a:cubicBezTo>
                  <a:cubicBezTo>
                    <a:pt x="4525" y="10585"/>
                    <a:pt x="5978" y="9448"/>
                    <a:pt x="6699" y="9042"/>
                  </a:cubicBezTo>
                  <a:cubicBezTo>
                    <a:pt x="7099" y="8842"/>
                    <a:pt x="7599" y="8342"/>
                    <a:pt x="7999" y="7892"/>
                  </a:cubicBezTo>
                  <a:cubicBezTo>
                    <a:pt x="8799" y="7392"/>
                    <a:pt x="9399" y="6593"/>
                    <a:pt x="9749" y="5643"/>
                  </a:cubicBezTo>
                  <a:cubicBezTo>
                    <a:pt x="10499" y="3393"/>
                    <a:pt x="9249" y="944"/>
                    <a:pt x="6999" y="194"/>
                  </a:cubicBezTo>
                  <a:cubicBezTo>
                    <a:pt x="6567" y="63"/>
                    <a:pt x="6128" y="0"/>
                    <a:pt x="5695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709;p63">
              <a:extLst>
                <a:ext uri="{FF2B5EF4-FFF2-40B4-BE49-F238E27FC236}">
                  <a16:creationId xmlns:a16="http://schemas.microsoft.com/office/drawing/2014/main" id="{7F60DC5B-ACD8-BFE5-7B7E-3895008F7C5E}"/>
                </a:ext>
              </a:extLst>
            </p:cNvPr>
            <p:cNvSpPr/>
            <p:nvPr/>
          </p:nvSpPr>
          <p:spPr>
            <a:xfrm>
              <a:off x="4734100" y="3073900"/>
              <a:ext cx="271225" cy="279550"/>
            </a:xfrm>
            <a:custGeom>
              <a:avLst/>
              <a:gdLst/>
              <a:ahLst/>
              <a:cxnLst/>
              <a:rect l="l" t="t" r="r" b="b"/>
              <a:pathLst>
                <a:path w="10849" h="11182" extrusionOk="0">
                  <a:moveTo>
                    <a:pt x="4112" y="1"/>
                  </a:moveTo>
                  <a:cubicBezTo>
                    <a:pt x="3558" y="1"/>
                    <a:pt x="3023" y="104"/>
                    <a:pt x="2550" y="352"/>
                  </a:cubicBezTo>
                  <a:cubicBezTo>
                    <a:pt x="0" y="1652"/>
                    <a:pt x="300" y="2901"/>
                    <a:pt x="300" y="2901"/>
                  </a:cubicBezTo>
                  <a:lnTo>
                    <a:pt x="3300" y="1152"/>
                  </a:lnTo>
                  <a:lnTo>
                    <a:pt x="3300" y="1152"/>
                  </a:lnTo>
                  <a:cubicBezTo>
                    <a:pt x="3200" y="1402"/>
                    <a:pt x="1750" y="2351"/>
                    <a:pt x="2850" y="3601"/>
                  </a:cubicBezTo>
                  <a:cubicBezTo>
                    <a:pt x="3999" y="4901"/>
                    <a:pt x="3999" y="4451"/>
                    <a:pt x="4249" y="5451"/>
                  </a:cubicBezTo>
                  <a:cubicBezTo>
                    <a:pt x="4549" y="6451"/>
                    <a:pt x="3599" y="8450"/>
                    <a:pt x="3599" y="8450"/>
                  </a:cubicBezTo>
                  <a:cubicBezTo>
                    <a:pt x="3599" y="8450"/>
                    <a:pt x="5097" y="6624"/>
                    <a:pt x="6000" y="6624"/>
                  </a:cubicBezTo>
                  <a:cubicBezTo>
                    <a:pt x="6154" y="6624"/>
                    <a:pt x="6290" y="6677"/>
                    <a:pt x="6399" y="6801"/>
                  </a:cubicBezTo>
                  <a:cubicBezTo>
                    <a:pt x="7099" y="7650"/>
                    <a:pt x="3699" y="10650"/>
                    <a:pt x="3699" y="10650"/>
                  </a:cubicBezTo>
                  <a:cubicBezTo>
                    <a:pt x="3699" y="10650"/>
                    <a:pt x="4979" y="11182"/>
                    <a:pt x="6379" y="11182"/>
                  </a:cubicBezTo>
                  <a:cubicBezTo>
                    <a:pt x="7407" y="11182"/>
                    <a:pt x="8500" y="10895"/>
                    <a:pt x="9199" y="9900"/>
                  </a:cubicBezTo>
                  <a:cubicBezTo>
                    <a:pt x="10848" y="7600"/>
                    <a:pt x="9598" y="2851"/>
                    <a:pt x="8799" y="1951"/>
                  </a:cubicBezTo>
                  <a:cubicBezTo>
                    <a:pt x="8140" y="1216"/>
                    <a:pt x="6013" y="1"/>
                    <a:pt x="4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710;p63">
              <a:extLst>
                <a:ext uri="{FF2B5EF4-FFF2-40B4-BE49-F238E27FC236}">
                  <a16:creationId xmlns:a16="http://schemas.microsoft.com/office/drawing/2014/main" id="{2486058F-4FD3-9E87-374E-1AA578E40B5A}"/>
                </a:ext>
              </a:extLst>
            </p:cNvPr>
            <p:cNvSpPr/>
            <p:nvPr/>
          </p:nvSpPr>
          <p:spPr>
            <a:xfrm>
              <a:off x="4841575" y="3235425"/>
              <a:ext cx="55000" cy="60325"/>
            </a:xfrm>
            <a:custGeom>
              <a:avLst/>
              <a:gdLst/>
              <a:ahLst/>
              <a:cxnLst/>
              <a:rect l="l" t="t" r="r" b="b"/>
              <a:pathLst>
                <a:path w="2200" h="2413" extrusionOk="0">
                  <a:moveTo>
                    <a:pt x="1708" y="1"/>
                  </a:moveTo>
                  <a:cubicBezTo>
                    <a:pt x="1441" y="1"/>
                    <a:pt x="1100" y="350"/>
                    <a:pt x="1100" y="390"/>
                  </a:cubicBezTo>
                  <a:lnTo>
                    <a:pt x="200" y="1239"/>
                  </a:lnTo>
                  <a:cubicBezTo>
                    <a:pt x="200" y="1239"/>
                    <a:pt x="0" y="1539"/>
                    <a:pt x="100" y="1889"/>
                  </a:cubicBezTo>
                  <a:cubicBezTo>
                    <a:pt x="150" y="2239"/>
                    <a:pt x="300" y="2239"/>
                    <a:pt x="700" y="2389"/>
                  </a:cubicBezTo>
                  <a:cubicBezTo>
                    <a:pt x="743" y="2405"/>
                    <a:pt x="786" y="2413"/>
                    <a:pt x="831" y="2413"/>
                  </a:cubicBezTo>
                  <a:cubicBezTo>
                    <a:pt x="1204" y="2413"/>
                    <a:pt x="1632" y="1886"/>
                    <a:pt x="1900" y="1439"/>
                  </a:cubicBezTo>
                  <a:cubicBezTo>
                    <a:pt x="2200" y="890"/>
                    <a:pt x="2100" y="440"/>
                    <a:pt x="1900" y="90"/>
                  </a:cubicBezTo>
                  <a:cubicBezTo>
                    <a:pt x="1847" y="26"/>
                    <a:pt x="1780" y="1"/>
                    <a:pt x="170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711;p63">
              <a:extLst>
                <a:ext uri="{FF2B5EF4-FFF2-40B4-BE49-F238E27FC236}">
                  <a16:creationId xmlns:a16="http://schemas.microsoft.com/office/drawing/2014/main" id="{99A868B0-7848-AD7D-727E-5A4CF7C9DA4B}"/>
                </a:ext>
              </a:extLst>
            </p:cNvPr>
            <p:cNvSpPr/>
            <p:nvPr/>
          </p:nvSpPr>
          <p:spPr>
            <a:xfrm>
              <a:off x="4710600" y="3265800"/>
              <a:ext cx="52250" cy="47275"/>
            </a:xfrm>
            <a:custGeom>
              <a:avLst/>
              <a:gdLst/>
              <a:ahLst/>
              <a:cxnLst/>
              <a:rect l="l" t="t" r="r" b="b"/>
              <a:pathLst>
                <a:path w="2090" h="1891" extrusionOk="0">
                  <a:moveTo>
                    <a:pt x="343" y="0"/>
                  </a:moveTo>
                  <a:cubicBezTo>
                    <a:pt x="1" y="0"/>
                    <a:pt x="40" y="474"/>
                    <a:pt x="40" y="474"/>
                  </a:cubicBezTo>
                  <a:cubicBezTo>
                    <a:pt x="40" y="474"/>
                    <a:pt x="90" y="1474"/>
                    <a:pt x="890" y="1674"/>
                  </a:cubicBezTo>
                  <a:cubicBezTo>
                    <a:pt x="1400" y="1764"/>
                    <a:pt x="1622" y="1890"/>
                    <a:pt x="1761" y="1890"/>
                  </a:cubicBezTo>
                  <a:cubicBezTo>
                    <a:pt x="1854" y="1890"/>
                    <a:pt x="1910" y="1834"/>
                    <a:pt x="1990" y="1674"/>
                  </a:cubicBezTo>
                  <a:cubicBezTo>
                    <a:pt x="2090" y="1374"/>
                    <a:pt x="990" y="174"/>
                    <a:pt x="490" y="24"/>
                  </a:cubicBezTo>
                  <a:cubicBezTo>
                    <a:pt x="435" y="8"/>
                    <a:pt x="386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712;p63">
              <a:extLst>
                <a:ext uri="{FF2B5EF4-FFF2-40B4-BE49-F238E27FC236}">
                  <a16:creationId xmlns:a16="http://schemas.microsoft.com/office/drawing/2014/main" id="{95889098-41D9-12D9-63F1-350B5A253A7A}"/>
                </a:ext>
              </a:extLst>
            </p:cNvPr>
            <p:cNvSpPr/>
            <p:nvPr/>
          </p:nvSpPr>
          <p:spPr>
            <a:xfrm>
              <a:off x="4669100" y="3694275"/>
              <a:ext cx="120725" cy="138125"/>
            </a:xfrm>
            <a:custGeom>
              <a:avLst/>
              <a:gdLst/>
              <a:ahLst/>
              <a:cxnLst/>
              <a:rect l="l" t="t" r="r" b="b"/>
              <a:pathLst>
                <a:path w="4829" h="5525" extrusionOk="0">
                  <a:moveTo>
                    <a:pt x="1946" y="1"/>
                  </a:moveTo>
                  <a:cubicBezTo>
                    <a:pt x="1535" y="1"/>
                    <a:pt x="1180" y="102"/>
                    <a:pt x="1050" y="282"/>
                  </a:cubicBezTo>
                  <a:cubicBezTo>
                    <a:pt x="1050" y="282"/>
                    <a:pt x="1" y="1732"/>
                    <a:pt x="301" y="2282"/>
                  </a:cubicBezTo>
                  <a:cubicBezTo>
                    <a:pt x="600" y="2782"/>
                    <a:pt x="750" y="3682"/>
                    <a:pt x="750" y="3682"/>
                  </a:cubicBezTo>
                  <a:lnTo>
                    <a:pt x="1450" y="4382"/>
                  </a:lnTo>
                  <a:lnTo>
                    <a:pt x="2600" y="5431"/>
                  </a:lnTo>
                  <a:lnTo>
                    <a:pt x="3200" y="5231"/>
                  </a:lnTo>
                  <a:cubicBezTo>
                    <a:pt x="3320" y="5438"/>
                    <a:pt x="3421" y="5524"/>
                    <a:pt x="3502" y="5524"/>
                  </a:cubicBezTo>
                  <a:cubicBezTo>
                    <a:pt x="3794" y="5524"/>
                    <a:pt x="3835" y="4418"/>
                    <a:pt x="3600" y="3832"/>
                  </a:cubicBezTo>
                  <a:cubicBezTo>
                    <a:pt x="3485" y="3517"/>
                    <a:pt x="3387" y="3086"/>
                    <a:pt x="3324" y="2777"/>
                  </a:cubicBezTo>
                  <a:lnTo>
                    <a:pt x="3324" y="2777"/>
                  </a:lnTo>
                  <a:cubicBezTo>
                    <a:pt x="3480" y="2977"/>
                    <a:pt x="3805" y="3212"/>
                    <a:pt x="4300" y="3532"/>
                  </a:cubicBezTo>
                  <a:cubicBezTo>
                    <a:pt x="4427" y="3617"/>
                    <a:pt x="4531" y="3654"/>
                    <a:pt x="4608" y="3654"/>
                  </a:cubicBezTo>
                  <a:cubicBezTo>
                    <a:pt x="4803" y="3654"/>
                    <a:pt x="4829" y="3418"/>
                    <a:pt x="4650" y="3132"/>
                  </a:cubicBezTo>
                  <a:cubicBezTo>
                    <a:pt x="4450" y="2732"/>
                    <a:pt x="4050" y="1932"/>
                    <a:pt x="3900" y="1632"/>
                  </a:cubicBezTo>
                  <a:cubicBezTo>
                    <a:pt x="3700" y="1282"/>
                    <a:pt x="3800" y="682"/>
                    <a:pt x="3100" y="282"/>
                  </a:cubicBezTo>
                  <a:cubicBezTo>
                    <a:pt x="2762" y="89"/>
                    <a:pt x="2330" y="1"/>
                    <a:pt x="1946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713;p63">
              <a:extLst>
                <a:ext uri="{FF2B5EF4-FFF2-40B4-BE49-F238E27FC236}">
                  <a16:creationId xmlns:a16="http://schemas.microsoft.com/office/drawing/2014/main" id="{10F8C4EE-B42D-7C94-F077-D8934D137102}"/>
                </a:ext>
              </a:extLst>
            </p:cNvPr>
            <p:cNvSpPr/>
            <p:nvPr/>
          </p:nvSpPr>
          <p:spPr>
            <a:xfrm>
              <a:off x="4844075" y="3387425"/>
              <a:ext cx="257475" cy="420150"/>
            </a:xfrm>
            <a:custGeom>
              <a:avLst/>
              <a:gdLst/>
              <a:ahLst/>
              <a:cxnLst/>
              <a:rect l="l" t="t" r="r" b="b"/>
              <a:pathLst>
                <a:path w="10299" h="16806" extrusionOk="0">
                  <a:moveTo>
                    <a:pt x="6180" y="1"/>
                  </a:moveTo>
                  <a:cubicBezTo>
                    <a:pt x="6097" y="1"/>
                    <a:pt x="6049" y="9"/>
                    <a:pt x="6049" y="9"/>
                  </a:cubicBezTo>
                  <a:cubicBezTo>
                    <a:pt x="6049" y="9"/>
                    <a:pt x="5149" y="1608"/>
                    <a:pt x="4650" y="3208"/>
                  </a:cubicBezTo>
                  <a:cubicBezTo>
                    <a:pt x="4150" y="4758"/>
                    <a:pt x="7449" y="8507"/>
                    <a:pt x="6249" y="10607"/>
                  </a:cubicBezTo>
                  <a:cubicBezTo>
                    <a:pt x="5049" y="12706"/>
                    <a:pt x="0" y="14456"/>
                    <a:pt x="0" y="14456"/>
                  </a:cubicBezTo>
                  <a:lnTo>
                    <a:pt x="900" y="16806"/>
                  </a:lnTo>
                  <a:cubicBezTo>
                    <a:pt x="900" y="16806"/>
                    <a:pt x="4700" y="16006"/>
                    <a:pt x="6799" y="15006"/>
                  </a:cubicBezTo>
                  <a:cubicBezTo>
                    <a:pt x="8899" y="13956"/>
                    <a:pt x="10299" y="9957"/>
                    <a:pt x="9349" y="4508"/>
                  </a:cubicBezTo>
                  <a:cubicBezTo>
                    <a:pt x="8575" y="296"/>
                    <a:pt x="6693" y="1"/>
                    <a:pt x="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714;p63">
              <a:extLst>
                <a:ext uri="{FF2B5EF4-FFF2-40B4-BE49-F238E27FC236}">
                  <a16:creationId xmlns:a16="http://schemas.microsoft.com/office/drawing/2014/main" id="{0551D00E-27EB-B256-6117-AEBE958FC9A1}"/>
                </a:ext>
              </a:extLst>
            </p:cNvPr>
            <p:cNvSpPr/>
            <p:nvPr/>
          </p:nvSpPr>
          <p:spPr>
            <a:xfrm>
              <a:off x="4713275" y="3744675"/>
              <a:ext cx="160825" cy="99150"/>
            </a:xfrm>
            <a:custGeom>
              <a:avLst/>
              <a:gdLst/>
              <a:ahLst/>
              <a:cxnLst/>
              <a:rect l="l" t="t" r="r" b="b"/>
              <a:pathLst>
                <a:path w="6433" h="3966" extrusionOk="0">
                  <a:moveTo>
                    <a:pt x="4629" y="0"/>
                  </a:moveTo>
                  <a:cubicBezTo>
                    <a:pt x="4236" y="0"/>
                    <a:pt x="3959" y="216"/>
                    <a:pt x="3683" y="216"/>
                  </a:cubicBezTo>
                  <a:cubicBezTo>
                    <a:pt x="3333" y="216"/>
                    <a:pt x="2733" y="816"/>
                    <a:pt x="2233" y="816"/>
                  </a:cubicBezTo>
                  <a:cubicBezTo>
                    <a:pt x="1783" y="816"/>
                    <a:pt x="1333" y="1066"/>
                    <a:pt x="1833" y="1316"/>
                  </a:cubicBezTo>
                  <a:cubicBezTo>
                    <a:pt x="2041" y="1403"/>
                    <a:pt x="2223" y="1460"/>
                    <a:pt x="2382" y="1491"/>
                  </a:cubicBezTo>
                  <a:lnTo>
                    <a:pt x="2382" y="1491"/>
                  </a:lnTo>
                  <a:cubicBezTo>
                    <a:pt x="2228" y="1537"/>
                    <a:pt x="2074" y="1581"/>
                    <a:pt x="1933" y="1616"/>
                  </a:cubicBezTo>
                  <a:cubicBezTo>
                    <a:pt x="1171" y="1759"/>
                    <a:pt x="1" y="2673"/>
                    <a:pt x="799" y="2673"/>
                  </a:cubicBezTo>
                  <a:cubicBezTo>
                    <a:pt x="839" y="2673"/>
                    <a:pt x="883" y="2670"/>
                    <a:pt x="933" y="2666"/>
                  </a:cubicBezTo>
                  <a:lnTo>
                    <a:pt x="1133" y="3265"/>
                  </a:lnTo>
                  <a:lnTo>
                    <a:pt x="2633" y="3715"/>
                  </a:lnTo>
                  <a:lnTo>
                    <a:pt x="3533" y="3965"/>
                  </a:lnTo>
                  <a:cubicBezTo>
                    <a:pt x="3533" y="3965"/>
                    <a:pt x="4382" y="3615"/>
                    <a:pt x="5032" y="3615"/>
                  </a:cubicBezTo>
                  <a:cubicBezTo>
                    <a:pt x="5632" y="3615"/>
                    <a:pt x="6282" y="1916"/>
                    <a:pt x="6282" y="1916"/>
                  </a:cubicBezTo>
                  <a:cubicBezTo>
                    <a:pt x="6432" y="1566"/>
                    <a:pt x="5932" y="566"/>
                    <a:pt x="5232" y="166"/>
                  </a:cubicBezTo>
                  <a:cubicBezTo>
                    <a:pt x="5002" y="43"/>
                    <a:pt x="4804" y="0"/>
                    <a:pt x="4629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715;p63">
              <a:extLst>
                <a:ext uri="{FF2B5EF4-FFF2-40B4-BE49-F238E27FC236}">
                  <a16:creationId xmlns:a16="http://schemas.microsoft.com/office/drawing/2014/main" id="{EFE76FCC-F10B-5B28-0AC2-744DDBBC488D}"/>
                </a:ext>
              </a:extLst>
            </p:cNvPr>
            <p:cNvSpPr/>
            <p:nvPr/>
          </p:nvSpPr>
          <p:spPr>
            <a:xfrm>
              <a:off x="3991725" y="4356200"/>
              <a:ext cx="47500" cy="13775"/>
            </a:xfrm>
            <a:custGeom>
              <a:avLst/>
              <a:gdLst/>
              <a:ahLst/>
              <a:cxnLst/>
              <a:rect l="l" t="t" r="r" b="b"/>
              <a:pathLst>
                <a:path w="1900" h="551" extrusionOk="0">
                  <a:moveTo>
                    <a:pt x="300" y="1"/>
                  </a:moveTo>
                  <a:lnTo>
                    <a:pt x="0" y="451"/>
                  </a:lnTo>
                  <a:lnTo>
                    <a:pt x="1750" y="550"/>
                  </a:lnTo>
                  <a:lnTo>
                    <a:pt x="1900" y="35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716;p63">
              <a:extLst>
                <a:ext uri="{FF2B5EF4-FFF2-40B4-BE49-F238E27FC236}">
                  <a16:creationId xmlns:a16="http://schemas.microsoft.com/office/drawing/2014/main" id="{C5692C4A-C6B6-2F02-E619-CF352C08F060}"/>
                </a:ext>
              </a:extLst>
            </p:cNvPr>
            <p:cNvSpPr/>
            <p:nvPr/>
          </p:nvSpPr>
          <p:spPr>
            <a:xfrm>
              <a:off x="3977975" y="4325525"/>
              <a:ext cx="21275" cy="41950"/>
            </a:xfrm>
            <a:custGeom>
              <a:avLst/>
              <a:gdLst/>
              <a:ahLst/>
              <a:cxnLst/>
              <a:rect l="l" t="t" r="r" b="b"/>
              <a:pathLst>
                <a:path w="851" h="1678" extrusionOk="0">
                  <a:moveTo>
                    <a:pt x="612" y="1"/>
                  </a:moveTo>
                  <a:cubicBezTo>
                    <a:pt x="461" y="1"/>
                    <a:pt x="268" y="159"/>
                    <a:pt x="239" y="159"/>
                  </a:cubicBezTo>
                  <a:cubicBezTo>
                    <a:pt x="233" y="159"/>
                    <a:pt x="235" y="150"/>
                    <a:pt x="250" y="128"/>
                  </a:cubicBezTo>
                  <a:lnTo>
                    <a:pt x="250" y="128"/>
                  </a:lnTo>
                  <a:cubicBezTo>
                    <a:pt x="150" y="228"/>
                    <a:pt x="100" y="328"/>
                    <a:pt x="50" y="428"/>
                  </a:cubicBezTo>
                  <a:cubicBezTo>
                    <a:pt x="0" y="528"/>
                    <a:pt x="50" y="728"/>
                    <a:pt x="100" y="878"/>
                  </a:cubicBezTo>
                  <a:lnTo>
                    <a:pt x="550" y="1678"/>
                  </a:lnTo>
                  <a:lnTo>
                    <a:pt x="850" y="1228"/>
                  </a:lnTo>
                  <a:lnTo>
                    <a:pt x="750" y="78"/>
                  </a:lnTo>
                  <a:cubicBezTo>
                    <a:pt x="716" y="21"/>
                    <a:pt x="667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717;p63">
              <a:extLst>
                <a:ext uri="{FF2B5EF4-FFF2-40B4-BE49-F238E27FC236}">
                  <a16:creationId xmlns:a16="http://schemas.microsoft.com/office/drawing/2014/main" id="{B17F48CA-8CD3-20C7-754D-B400D78FD1A5}"/>
                </a:ext>
              </a:extLst>
            </p:cNvPr>
            <p:cNvSpPr/>
            <p:nvPr/>
          </p:nvSpPr>
          <p:spPr>
            <a:xfrm>
              <a:off x="3982975" y="4308350"/>
              <a:ext cx="143750" cy="187825"/>
            </a:xfrm>
            <a:custGeom>
              <a:avLst/>
              <a:gdLst/>
              <a:ahLst/>
              <a:cxnLst/>
              <a:rect l="l" t="t" r="r" b="b"/>
              <a:pathLst>
                <a:path w="5750" h="7513" extrusionOk="0">
                  <a:moveTo>
                    <a:pt x="1399" y="0"/>
                  </a:moveTo>
                  <a:cubicBezTo>
                    <a:pt x="1368" y="0"/>
                    <a:pt x="1350" y="20"/>
                    <a:pt x="1350" y="65"/>
                  </a:cubicBezTo>
                  <a:cubicBezTo>
                    <a:pt x="1341" y="148"/>
                    <a:pt x="1361" y="267"/>
                    <a:pt x="1399" y="405"/>
                  </a:cubicBezTo>
                  <a:lnTo>
                    <a:pt x="1399" y="405"/>
                  </a:lnTo>
                  <a:cubicBezTo>
                    <a:pt x="2195" y="852"/>
                    <a:pt x="3150" y="1665"/>
                    <a:pt x="3150" y="1665"/>
                  </a:cubicBezTo>
                  <a:cubicBezTo>
                    <a:pt x="3150" y="1665"/>
                    <a:pt x="1689" y="0"/>
                    <a:pt x="1399" y="0"/>
                  </a:cubicBezTo>
                  <a:close/>
                  <a:moveTo>
                    <a:pt x="623" y="119"/>
                  </a:moveTo>
                  <a:cubicBezTo>
                    <a:pt x="525" y="119"/>
                    <a:pt x="449" y="148"/>
                    <a:pt x="400" y="215"/>
                  </a:cubicBezTo>
                  <a:lnTo>
                    <a:pt x="0" y="815"/>
                  </a:lnTo>
                  <a:cubicBezTo>
                    <a:pt x="50" y="865"/>
                    <a:pt x="700" y="1865"/>
                    <a:pt x="800" y="2464"/>
                  </a:cubicBezTo>
                  <a:cubicBezTo>
                    <a:pt x="950" y="3014"/>
                    <a:pt x="1400" y="5164"/>
                    <a:pt x="2000" y="6014"/>
                  </a:cubicBezTo>
                  <a:cubicBezTo>
                    <a:pt x="2755" y="7062"/>
                    <a:pt x="4565" y="7512"/>
                    <a:pt x="5276" y="7512"/>
                  </a:cubicBezTo>
                  <a:cubicBezTo>
                    <a:pt x="5413" y="7512"/>
                    <a:pt x="5509" y="7496"/>
                    <a:pt x="5549" y="7464"/>
                  </a:cubicBezTo>
                  <a:cubicBezTo>
                    <a:pt x="5749" y="7264"/>
                    <a:pt x="5249" y="6664"/>
                    <a:pt x="5049" y="6214"/>
                  </a:cubicBezTo>
                  <a:cubicBezTo>
                    <a:pt x="4750" y="5614"/>
                    <a:pt x="4450" y="4064"/>
                    <a:pt x="4500" y="3564"/>
                  </a:cubicBezTo>
                  <a:cubicBezTo>
                    <a:pt x="4500" y="3064"/>
                    <a:pt x="4500" y="1915"/>
                    <a:pt x="3950" y="1865"/>
                  </a:cubicBezTo>
                  <a:cubicBezTo>
                    <a:pt x="3450" y="1865"/>
                    <a:pt x="2100" y="2015"/>
                    <a:pt x="2100" y="2015"/>
                  </a:cubicBezTo>
                  <a:cubicBezTo>
                    <a:pt x="2100" y="2015"/>
                    <a:pt x="1568" y="1017"/>
                    <a:pt x="1399" y="405"/>
                  </a:cubicBezTo>
                  <a:lnTo>
                    <a:pt x="1399" y="405"/>
                  </a:lnTo>
                  <a:cubicBezTo>
                    <a:pt x="1097" y="236"/>
                    <a:pt x="819" y="119"/>
                    <a:pt x="623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718;p63">
              <a:extLst>
                <a:ext uri="{FF2B5EF4-FFF2-40B4-BE49-F238E27FC236}">
                  <a16:creationId xmlns:a16="http://schemas.microsoft.com/office/drawing/2014/main" id="{1C46B31B-DC6A-79E3-3BB5-AE9558349DCC}"/>
                </a:ext>
              </a:extLst>
            </p:cNvPr>
            <p:cNvSpPr/>
            <p:nvPr/>
          </p:nvSpPr>
          <p:spPr>
            <a:xfrm>
              <a:off x="4315425" y="4281225"/>
              <a:ext cx="40000" cy="30000"/>
            </a:xfrm>
            <a:custGeom>
              <a:avLst/>
              <a:gdLst/>
              <a:ahLst/>
              <a:cxnLst/>
              <a:rect l="l" t="t" r="r" b="b"/>
              <a:pathLst>
                <a:path w="1600" h="1200" extrusionOk="0">
                  <a:moveTo>
                    <a:pt x="1600" y="0"/>
                  </a:moveTo>
                  <a:lnTo>
                    <a:pt x="0" y="600"/>
                  </a:lnTo>
                  <a:lnTo>
                    <a:pt x="0" y="1200"/>
                  </a:lnTo>
                  <a:lnTo>
                    <a:pt x="1600" y="300"/>
                  </a:lnTo>
                  <a:lnTo>
                    <a:pt x="1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719;p63">
              <a:extLst>
                <a:ext uri="{FF2B5EF4-FFF2-40B4-BE49-F238E27FC236}">
                  <a16:creationId xmlns:a16="http://schemas.microsoft.com/office/drawing/2014/main" id="{E2881719-8CEF-D75E-FF9E-40D083D2DC02}"/>
                </a:ext>
              </a:extLst>
            </p:cNvPr>
            <p:cNvSpPr/>
            <p:nvPr/>
          </p:nvSpPr>
          <p:spPr>
            <a:xfrm>
              <a:off x="4286675" y="4273150"/>
              <a:ext cx="28775" cy="38075"/>
            </a:xfrm>
            <a:custGeom>
              <a:avLst/>
              <a:gdLst/>
              <a:ahLst/>
              <a:cxnLst/>
              <a:rect l="l" t="t" r="r" b="b"/>
              <a:pathLst>
                <a:path w="1151" h="1523" extrusionOk="0">
                  <a:moveTo>
                    <a:pt x="339" y="1"/>
                  </a:moveTo>
                  <a:cubicBezTo>
                    <a:pt x="190" y="1"/>
                    <a:pt x="75" y="396"/>
                    <a:pt x="19" y="396"/>
                  </a:cubicBezTo>
                  <a:cubicBezTo>
                    <a:pt x="12" y="396"/>
                    <a:pt x="5" y="389"/>
                    <a:pt x="0" y="373"/>
                  </a:cubicBezTo>
                  <a:lnTo>
                    <a:pt x="0" y="373"/>
                  </a:lnTo>
                  <a:cubicBezTo>
                    <a:pt x="0" y="473"/>
                    <a:pt x="0" y="573"/>
                    <a:pt x="50" y="673"/>
                  </a:cubicBezTo>
                  <a:cubicBezTo>
                    <a:pt x="50" y="823"/>
                    <a:pt x="150" y="973"/>
                    <a:pt x="350" y="1073"/>
                  </a:cubicBezTo>
                  <a:lnTo>
                    <a:pt x="1150" y="1523"/>
                  </a:lnTo>
                  <a:lnTo>
                    <a:pt x="1150" y="923"/>
                  </a:lnTo>
                  <a:lnTo>
                    <a:pt x="400" y="23"/>
                  </a:lnTo>
                  <a:cubicBezTo>
                    <a:pt x="379" y="7"/>
                    <a:pt x="359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720;p63">
              <a:extLst>
                <a:ext uri="{FF2B5EF4-FFF2-40B4-BE49-F238E27FC236}">
                  <a16:creationId xmlns:a16="http://schemas.microsoft.com/office/drawing/2014/main" id="{8D77E47F-F90F-E4F2-A090-B29736D95679}"/>
                </a:ext>
              </a:extLst>
            </p:cNvPr>
            <p:cNvSpPr/>
            <p:nvPr/>
          </p:nvSpPr>
          <p:spPr>
            <a:xfrm>
              <a:off x="4286675" y="4221225"/>
              <a:ext cx="200800" cy="160100"/>
            </a:xfrm>
            <a:custGeom>
              <a:avLst/>
              <a:gdLst/>
              <a:ahLst/>
              <a:cxnLst/>
              <a:rect l="l" t="t" r="r" b="b"/>
              <a:pathLst>
                <a:path w="8032" h="6404" extrusionOk="0">
                  <a:moveTo>
                    <a:pt x="400" y="1"/>
                  </a:moveTo>
                  <a:cubicBezTo>
                    <a:pt x="400" y="1"/>
                    <a:pt x="0" y="1000"/>
                    <a:pt x="0" y="1700"/>
                  </a:cubicBezTo>
                  <a:lnTo>
                    <a:pt x="0" y="2450"/>
                  </a:lnTo>
                  <a:cubicBezTo>
                    <a:pt x="0" y="2450"/>
                    <a:pt x="750" y="3000"/>
                    <a:pt x="1350" y="3100"/>
                  </a:cubicBezTo>
                  <a:cubicBezTo>
                    <a:pt x="1900" y="3200"/>
                    <a:pt x="3700" y="5300"/>
                    <a:pt x="4649" y="5750"/>
                  </a:cubicBezTo>
                  <a:cubicBezTo>
                    <a:pt x="5678" y="6238"/>
                    <a:pt x="6399" y="6403"/>
                    <a:pt x="6901" y="6403"/>
                  </a:cubicBezTo>
                  <a:cubicBezTo>
                    <a:pt x="7889" y="6403"/>
                    <a:pt x="8032" y="5766"/>
                    <a:pt x="7999" y="5700"/>
                  </a:cubicBezTo>
                  <a:cubicBezTo>
                    <a:pt x="7899" y="5150"/>
                    <a:pt x="7249" y="4500"/>
                    <a:pt x="6799" y="4200"/>
                  </a:cubicBezTo>
                  <a:cubicBezTo>
                    <a:pt x="6199" y="3850"/>
                    <a:pt x="5649" y="2700"/>
                    <a:pt x="5349" y="2250"/>
                  </a:cubicBezTo>
                  <a:cubicBezTo>
                    <a:pt x="5128" y="1851"/>
                    <a:pt x="4592" y="1059"/>
                    <a:pt x="4159" y="1059"/>
                  </a:cubicBezTo>
                  <a:cubicBezTo>
                    <a:pt x="4104" y="1059"/>
                    <a:pt x="4051" y="1072"/>
                    <a:pt x="4000" y="1100"/>
                  </a:cubicBezTo>
                  <a:cubicBezTo>
                    <a:pt x="3550" y="1400"/>
                    <a:pt x="2450" y="2000"/>
                    <a:pt x="2450" y="2000"/>
                  </a:cubicBezTo>
                  <a:cubicBezTo>
                    <a:pt x="2450" y="2000"/>
                    <a:pt x="950" y="1450"/>
                    <a:pt x="700" y="1050"/>
                  </a:cubicBezTo>
                  <a:cubicBezTo>
                    <a:pt x="450" y="600"/>
                    <a:pt x="400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721;p63">
              <a:extLst>
                <a:ext uri="{FF2B5EF4-FFF2-40B4-BE49-F238E27FC236}">
                  <a16:creationId xmlns:a16="http://schemas.microsoft.com/office/drawing/2014/main" id="{2C98CD1A-A199-B11C-E16D-070FAFB29EC3}"/>
                </a:ext>
              </a:extLst>
            </p:cNvPr>
            <p:cNvSpPr/>
            <p:nvPr/>
          </p:nvSpPr>
          <p:spPr>
            <a:xfrm>
              <a:off x="3991900" y="3673725"/>
              <a:ext cx="430425" cy="600875"/>
            </a:xfrm>
            <a:custGeom>
              <a:avLst/>
              <a:gdLst/>
              <a:ahLst/>
              <a:cxnLst/>
              <a:rect l="l" t="t" r="r" b="b"/>
              <a:pathLst>
                <a:path w="17217" h="24035" extrusionOk="0">
                  <a:moveTo>
                    <a:pt x="6597" y="1"/>
                  </a:moveTo>
                  <a:cubicBezTo>
                    <a:pt x="6592" y="1"/>
                    <a:pt x="6590" y="2"/>
                    <a:pt x="6592" y="5"/>
                  </a:cubicBezTo>
                  <a:cubicBezTo>
                    <a:pt x="6592" y="5"/>
                    <a:pt x="793" y="1104"/>
                    <a:pt x="343" y="2854"/>
                  </a:cubicBezTo>
                  <a:cubicBezTo>
                    <a:pt x="1" y="4149"/>
                    <a:pt x="572" y="4460"/>
                    <a:pt x="1564" y="4460"/>
                  </a:cubicBezTo>
                  <a:cubicBezTo>
                    <a:pt x="2479" y="4460"/>
                    <a:pt x="3754" y="4195"/>
                    <a:pt x="4999" y="4195"/>
                  </a:cubicBezTo>
                  <a:cubicBezTo>
                    <a:pt x="6934" y="4195"/>
                    <a:pt x="8800" y="4835"/>
                    <a:pt x="9142" y="8103"/>
                  </a:cubicBezTo>
                  <a:cubicBezTo>
                    <a:pt x="9392" y="10353"/>
                    <a:pt x="10242" y="11302"/>
                    <a:pt x="9942" y="12352"/>
                  </a:cubicBezTo>
                  <a:cubicBezTo>
                    <a:pt x="9192" y="15152"/>
                    <a:pt x="11841" y="21251"/>
                    <a:pt x="11841" y="21251"/>
                  </a:cubicBezTo>
                  <a:cubicBezTo>
                    <a:pt x="11841" y="21251"/>
                    <a:pt x="11241" y="22600"/>
                    <a:pt x="13741" y="23900"/>
                  </a:cubicBezTo>
                  <a:cubicBezTo>
                    <a:pt x="13938" y="23995"/>
                    <a:pt x="14143" y="24035"/>
                    <a:pt x="14348" y="24035"/>
                  </a:cubicBezTo>
                  <a:cubicBezTo>
                    <a:pt x="15441" y="24035"/>
                    <a:pt x="16540" y="22900"/>
                    <a:pt x="16540" y="22900"/>
                  </a:cubicBezTo>
                  <a:cubicBezTo>
                    <a:pt x="16540" y="22900"/>
                    <a:pt x="15191" y="11252"/>
                    <a:pt x="15891" y="8753"/>
                  </a:cubicBezTo>
                  <a:cubicBezTo>
                    <a:pt x="17217" y="4087"/>
                    <a:pt x="6866" y="1"/>
                    <a:pt x="6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722;p63">
              <a:extLst>
                <a:ext uri="{FF2B5EF4-FFF2-40B4-BE49-F238E27FC236}">
                  <a16:creationId xmlns:a16="http://schemas.microsoft.com/office/drawing/2014/main" id="{387AAEA3-DF30-BE31-0427-26A8DF83706E}"/>
                </a:ext>
              </a:extLst>
            </p:cNvPr>
            <p:cNvSpPr/>
            <p:nvPr/>
          </p:nvSpPr>
          <p:spPr>
            <a:xfrm>
              <a:off x="3961725" y="3629650"/>
              <a:ext cx="432450" cy="740325"/>
            </a:xfrm>
            <a:custGeom>
              <a:avLst/>
              <a:gdLst/>
              <a:ahLst/>
              <a:cxnLst/>
              <a:rect l="l" t="t" r="r" b="b"/>
              <a:pathLst>
                <a:path w="17298" h="29613" extrusionOk="0">
                  <a:moveTo>
                    <a:pt x="5631" y="0"/>
                  </a:moveTo>
                  <a:cubicBezTo>
                    <a:pt x="5422" y="0"/>
                    <a:pt x="5178" y="116"/>
                    <a:pt x="4900" y="418"/>
                  </a:cubicBezTo>
                  <a:cubicBezTo>
                    <a:pt x="1900" y="3717"/>
                    <a:pt x="8149" y="12466"/>
                    <a:pt x="8149" y="12466"/>
                  </a:cubicBezTo>
                  <a:cubicBezTo>
                    <a:pt x="8149" y="12466"/>
                    <a:pt x="7049" y="16265"/>
                    <a:pt x="5800" y="17515"/>
                  </a:cubicBezTo>
                  <a:cubicBezTo>
                    <a:pt x="3750" y="19564"/>
                    <a:pt x="1" y="25963"/>
                    <a:pt x="1600" y="28263"/>
                  </a:cubicBezTo>
                  <a:cubicBezTo>
                    <a:pt x="2400" y="29363"/>
                    <a:pt x="5500" y="29612"/>
                    <a:pt x="5500" y="29612"/>
                  </a:cubicBezTo>
                  <a:cubicBezTo>
                    <a:pt x="5500" y="29612"/>
                    <a:pt x="11049" y="17915"/>
                    <a:pt x="12948" y="16165"/>
                  </a:cubicBezTo>
                  <a:cubicBezTo>
                    <a:pt x="17297" y="12166"/>
                    <a:pt x="9949" y="3667"/>
                    <a:pt x="9949" y="3667"/>
                  </a:cubicBezTo>
                  <a:cubicBezTo>
                    <a:pt x="9949" y="3667"/>
                    <a:pt x="7299" y="4067"/>
                    <a:pt x="6799" y="4117"/>
                  </a:cubicBezTo>
                  <a:cubicBezTo>
                    <a:pt x="6299" y="4117"/>
                    <a:pt x="6649" y="1268"/>
                    <a:pt x="6649" y="1268"/>
                  </a:cubicBezTo>
                  <a:cubicBezTo>
                    <a:pt x="6649" y="1268"/>
                    <a:pt x="6325" y="0"/>
                    <a:pt x="5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723;p63">
              <a:extLst>
                <a:ext uri="{FF2B5EF4-FFF2-40B4-BE49-F238E27FC236}">
                  <a16:creationId xmlns:a16="http://schemas.microsoft.com/office/drawing/2014/main" id="{DD0D6258-E9CE-BB36-8042-AAB8DE4FD28D}"/>
                </a:ext>
              </a:extLst>
            </p:cNvPr>
            <p:cNvSpPr/>
            <p:nvPr/>
          </p:nvSpPr>
          <p:spPr>
            <a:xfrm>
              <a:off x="3845500" y="3333875"/>
              <a:ext cx="366200" cy="678675"/>
            </a:xfrm>
            <a:custGeom>
              <a:avLst/>
              <a:gdLst/>
              <a:ahLst/>
              <a:cxnLst/>
              <a:rect l="l" t="t" r="r" b="b"/>
              <a:pathLst>
                <a:path w="14648" h="27147" extrusionOk="0">
                  <a:moveTo>
                    <a:pt x="12798" y="1"/>
                  </a:moveTo>
                  <a:cubicBezTo>
                    <a:pt x="12498" y="101"/>
                    <a:pt x="8299" y="301"/>
                    <a:pt x="4050" y="6350"/>
                  </a:cubicBezTo>
                  <a:cubicBezTo>
                    <a:pt x="1200" y="10499"/>
                    <a:pt x="0" y="14598"/>
                    <a:pt x="150" y="17098"/>
                  </a:cubicBezTo>
                  <a:cubicBezTo>
                    <a:pt x="450" y="20747"/>
                    <a:pt x="11748" y="27146"/>
                    <a:pt x="11748" y="27146"/>
                  </a:cubicBezTo>
                  <a:cubicBezTo>
                    <a:pt x="11748" y="27146"/>
                    <a:pt x="12448" y="25546"/>
                    <a:pt x="12898" y="24397"/>
                  </a:cubicBezTo>
                  <a:cubicBezTo>
                    <a:pt x="13548" y="22997"/>
                    <a:pt x="14648" y="22397"/>
                    <a:pt x="14648" y="22397"/>
                  </a:cubicBezTo>
                  <a:lnTo>
                    <a:pt x="9649" y="16698"/>
                  </a:lnTo>
                  <a:lnTo>
                    <a:pt x="13648" y="10999"/>
                  </a:lnTo>
                  <a:lnTo>
                    <a:pt x="13648" y="10649"/>
                  </a:lnTo>
                  <a:cubicBezTo>
                    <a:pt x="13648" y="10649"/>
                    <a:pt x="13498" y="10449"/>
                    <a:pt x="13148" y="10099"/>
                  </a:cubicBezTo>
                  <a:cubicBezTo>
                    <a:pt x="12248" y="9149"/>
                    <a:pt x="11848" y="7450"/>
                    <a:pt x="10349" y="6600"/>
                  </a:cubicBezTo>
                  <a:cubicBezTo>
                    <a:pt x="8349" y="5450"/>
                    <a:pt x="12748" y="51"/>
                    <a:pt x="12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724;p63">
              <a:extLst>
                <a:ext uri="{FF2B5EF4-FFF2-40B4-BE49-F238E27FC236}">
                  <a16:creationId xmlns:a16="http://schemas.microsoft.com/office/drawing/2014/main" id="{57B1199B-86D8-5DC4-C967-50B19514AB5D}"/>
                </a:ext>
              </a:extLst>
            </p:cNvPr>
            <p:cNvSpPr/>
            <p:nvPr/>
          </p:nvSpPr>
          <p:spPr>
            <a:xfrm>
              <a:off x="4042950" y="3308075"/>
              <a:ext cx="336225" cy="600725"/>
            </a:xfrm>
            <a:custGeom>
              <a:avLst/>
              <a:gdLst/>
              <a:ahLst/>
              <a:cxnLst/>
              <a:rect l="l" t="t" r="r" b="b"/>
              <a:pathLst>
                <a:path w="13449" h="24029" extrusionOk="0">
                  <a:moveTo>
                    <a:pt x="6853" y="1"/>
                  </a:moveTo>
                  <a:cubicBezTo>
                    <a:pt x="6093" y="1"/>
                    <a:pt x="5303" y="253"/>
                    <a:pt x="4500" y="533"/>
                  </a:cubicBezTo>
                  <a:cubicBezTo>
                    <a:pt x="2401" y="1283"/>
                    <a:pt x="1251" y="5482"/>
                    <a:pt x="2051" y="8782"/>
                  </a:cubicBezTo>
                  <a:cubicBezTo>
                    <a:pt x="2900" y="12181"/>
                    <a:pt x="1" y="16630"/>
                    <a:pt x="901" y="18280"/>
                  </a:cubicBezTo>
                  <a:cubicBezTo>
                    <a:pt x="2101" y="20379"/>
                    <a:pt x="4650" y="20030"/>
                    <a:pt x="6150" y="24029"/>
                  </a:cubicBezTo>
                  <a:cubicBezTo>
                    <a:pt x="8000" y="22829"/>
                    <a:pt x="11399" y="20529"/>
                    <a:pt x="13449" y="19680"/>
                  </a:cubicBezTo>
                  <a:cubicBezTo>
                    <a:pt x="10899" y="16430"/>
                    <a:pt x="8100" y="15330"/>
                    <a:pt x="8150" y="15080"/>
                  </a:cubicBezTo>
                  <a:cubicBezTo>
                    <a:pt x="8649" y="12631"/>
                    <a:pt x="12799" y="9132"/>
                    <a:pt x="10349" y="3183"/>
                  </a:cubicBezTo>
                  <a:cubicBezTo>
                    <a:pt x="9316" y="709"/>
                    <a:pt x="8126" y="1"/>
                    <a:pt x="6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725;p63">
              <a:extLst>
                <a:ext uri="{FF2B5EF4-FFF2-40B4-BE49-F238E27FC236}">
                  <a16:creationId xmlns:a16="http://schemas.microsoft.com/office/drawing/2014/main" id="{BE32F3D6-7569-8F0B-722B-F5AA8F3F4BD4}"/>
                </a:ext>
              </a:extLst>
            </p:cNvPr>
            <p:cNvSpPr/>
            <p:nvPr/>
          </p:nvSpPr>
          <p:spPr>
            <a:xfrm>
              <a:off x="4000475" y="3487600"/>
              <a:ext cx="561650" cy="211500"/>
            </a:xfrm>
            <a:custGeom>
              <a:avLst/>
              <a:gdLst/>
              <a:ahLst/>
              <a:cxnLst/>
              <a:rect l="l" t="t" r="r" b="b"/>
              <a:pathLst>
                <a:path w="22466" h="8460" extrusionOk="0">
                  <a:moveTo>
                    <a:pt x="4982" y="0"/>
                  </a:moveTo>
                  <a:cubicBezTo>
                    <a:pt x="4971" y="0"/>
                    <a:pt x="4960" y="1"/>
                    <a:pt x="4949" y="1"/>
                  </a:cubicBezTo>
                  <a:cubicBezTo>
                    <a:pt x="0" y="201"/>
                    <a:pt x="3700" y="5550"/>
                    <a:pt x="4799" y="6300"/>
                  </a:cubicBezTo>
                  <a:cubicBezTo>
                    <a:pt x="6704" y="7642"/>
                    <a:pt x="10897" y="8459"/>
                    <a:pt x="13382" y="8459"/>
                  </a:cubicBezTo>
                  <a:cubicBezTo>
                    <a:pt x="13766" y="8459"/>
                    <a:pt x="14110" y="8440"/>
                    <a:pt x="14398" y="8399"/>
                  </a:cubicBezTo>
                  <a:cubicBezTo>
                    <a:pt x="16597" y="8149"/>
                    <a:pt x="22246" y="3700"/>
                    <a:pt x="22246" y="3700"/>
                  </a:cubicBezTo>
                  <a:cubicBezTo>
                    <a:pt x="22246" y="3700"/>
                    <a:pt x="22466" y="1113"/>
                    <a:pt x="20769" y="1113"/>
                  </a:cubicBezTo>
                  <a:cubicBezTo>
                    <a:pt x="20654" y="1113"/>
                    <a:pt x="20530" y="1125"/>
                    <a:pt x="20397" y="1151"/>
                  </a:cubicBezTo>
                  <a:cubicBezTo>
                    <a:pt x="19697" y="1301"/>
                    <a:pt x="13748" y="4350"/>
                    <a:pt x="13748" y="4350"/>
                  </a:cubicBezTo>
                  <a:cubicBezTo>
                    <a:pt x="13748" y="4350"/>
                    <a:pt x="6927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726;p63">
              <a:extLst>
                <a:ext uri="{FF2B5EF4-FFF2-40B4-BE49-F238E27FC236}">
                  <a16:creationId xmlns:a16="http://schemas.microsoft.com/office/drawing/2014/main" id="{5000A8FA-06EB-4CC9-EFC1-33B557954C56}"/>
                </a:ext>
              </a:extLst>
            </p:cNvPr>
            <p:cNvSpPr/>
            <p:nvPr/>
          </p:nvSpPr>
          <p:spPr>
            <a:xfrm>
              <a:off x="4205425" y="3393875"/>
              <a:ext cx="72525" cy="137500"/>
            </a:xfrm>
            <a:custGeom>
              <a:avLst/>
              <a:gdLst/>
              <a:ahLst/>
              <a:cxnLst/>
              <a:rect l="l" t="t" r="r" b="b"/>
              <a:pathLst>
                <a:path w="2901" h="5500" extrusionOk="0">
                  <a:moveTo>
                    <a:pt x="1351" y="1"/>
                  </a:moveTo>
                  <a:lnTo>
                    <a:pt x="1" y="450"/>
                  </a:lnTo>
                  <a:cubicBezTo>
                    <a:pt x="1" y="450"/>
                    <a:pt x="1501" y="1650"/>
                    <a:pt x="1900" y="2550"/>
                  </a:cubicBezTo>
                  <a:cubicBezTo>
                    <a:pt x="2350" y="3450"/>
                    <a:pt x="2900" y="5500"/>
                    <a:pt x="2900" y="5500"/>
                  </a:cubicBezTo>
                  <a:cubicBezTo>
                    <a:pt x="2900" y="5500"/>
                    <a:pt x="2850" y="2300"/>
                    <a:pt x="2500" y="1400"/>
                  </a:cubicBezTo>
                  <a:cubicBezTo>
                    <a:pt x="2100" y="550"/>
                    <a:pt x="1850" y="450"/>
                    <a:pt x="1850" y="450"/>
                  </a:cubicBezTo>
                  <a:lnTo>
                    <a:pt x="1301" y="800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727;p63">
              <a:extLst>
                <a:ext uri="{FF2B5EF4-FFF2-40B4-BE49-F238E27FC236}">
                  <a16:creationId xmlns:a16="http://schemas.microsoft.com/office/drawing/2014/main" id="{8E93F244-3B72-FF3F-FF25-2368D5A5780A}"/>
                </a:ext>
              </a:extLst>
            </p:cNvPr>
            <p:cNvSpPr/>
            <p:nvPr/>
          </p:nvSpPr>
          <p:spPr>
            <a:xfrm>
              <a:off x="4208750" y="3394025"/>
              <a:ext cx="40450" cy="67375"/>
            </a:xfrm>
            <a:custGeom>
              <a:avLst/>
              <a:gdLst/>
              <a:ahLst/>
              <a:cxnLst/>
              <a:rect l="l" t="t" r="r" b="b"/>
              <a:pathLst>
                <a:path w="1618" h="2695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0"/>
                    <a:pt x="70" y="80"/>
                    <a:pt x="183" y="202"/>
                  </a:cubicBezTo>
                  <a:lnTo>
                    <a:pt x="183" y="202"/>
                  </a:lnTo>
                  <a:cubicBezTo>
                    <a:pt x="149" y="142"/>
                    <a:pt x="111" y="88"/>
                    <a:pt x="68" y="45"/>
                  </a:cubicBezTo>
                  <a:cubicBezTo>
                    <a:pt x="33" y="14"/>
                    <a:pt x="15" y="0"/>
                    <a:pt x="11" y="0"/>
                  </a:cubicBezTo>
                  <a:close/>
                  <a:moveTo>
                    <a:pt x="183" y="202"/>
                  </a:moveTo>
                  <a:cubicBezTo>
                    <a:pt x="457" y="701"/>
                    <a:pt x="418" y="1694"/>
                    <a:pt x="418" y="1694"/>
                  </a:cubicBezTo>
                  <a:lnTo>
                    <a:pt x="1618" y="2694"/>
                  </a:lnTo>
                  <a:lnTo>
                    <a:pt x="1468" y="1544"/>
                  </a:lnTo>
                  <a:cubicBezTo>
                    <a:pt x="1468" y="1544"/>
                    <a:pt x="569" y="621"/>
                    <a:pt x="183" y="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728;p63">
              <a:extLst>
                <a:ext uri="{FF2B5EF4-FFF2-40B4-BE49-F238E27FC236}">
                  <a16:creationId xmlns:a16="http://schemas.microsoft.com/office/drawing/2014/main" id="{D0E2AD4F-4247-D8B1-5237-5FA48FD22562}"/>
                </a:ext>
              </a:extLst>
            </p:cNvPr>
            <p:cNvSpPr/>
            <p:nvPr/>
          </p:nvSpPr>
          <p:spPr>
            <a:xfrm>
              <a:off x="4084200" y="3317250"/>
              <a:ext cx="196250" cy="140550"/>
            </a:xfrm>
            <a:custGeom>
              <a:avLst/>
              <a:gdLst/>
              <a:ahLst/>
              <a:cxnLst/>
              <a:rect l="l" t="t" r="r" b="b"/>
              <a:pathLst>
                <a:path w="7850" h="5622" extrusionOk="0">
                  <a:moveTo>
                    <a:pt x="3582" y="0"/>
                  </a:moveTo>
                  <a:cubicBezTo>
                    <a:pt x="3405" y="0"/>
                    <a:pt x="3300" y="65"/>
                    <a:pt x="3300" y="216"/>
                  </a:cubicBezTo>
                  <a:cubicBezTo>
                    <a:pt x="3300" y="1266"/>
                    <a:pt x="1600" y="1116"/>
                    <a:pt x="1400" y="1666"/>
                  </a:cubicBezTo>
                  <a:cubicBezTo>
                    <a:pt x="1200" y="2416"/>
                    <a:pt x="1" y="2716"/>
                    <a:pt x="1100" y="4215"/>
                  </a:cubicBezTo>
                  <a:cubicBezTo>
                    <a:pt x="1914" y="5288"/>
                    <a:pt x="3056" y="5622"/>
                    <a:pt x="3878" y="5622"/>
                  </a:cubicBezTo>
                  <a:cubicBezTo>
                    <a:pt x="4168" y="5622"/>
                    <a:pt x="4418" y="5580"/>
                    <a:pt x="4600" y="5515"/>
                  </a:cubicBezTo>
                  <a:cubicBezTo>
                    <a:pt x="5400" y="5165"/>
                    <a:pt x="5950" y="5115"/>
                    <a:pt x="5400" y="3965"/>
                  </a:cubicBezTo>
                  <a:cubicBezTo>
                    <a:pt x="5150" y="3515"/>
                    <a:pt x="7849" y="2016"/>
                    <a:pt x="7849" y="2016"/>
                  </a:cubicBezTo>
                  <a:cubicBezTo>
                    <a:pt x="7849" y="2016"/>
                    <a:pt x="4574" y="0"/>
                    <a:pt x="358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29;p63">
              <a:extLst>
                <a:ext uri="{FF2B5EF4-FFF2-40B4-BE49-F238E27FC236}">
                  <a16:creationId xmlns:a16="http://schemas.microsoft.com/office/drawing/2014/main" id="{95D3E2EE-B2FA-747D-220A-4E90EF8EA588}"/>
                </a:ext>
              </a:extLst>
            </p:cNvPr>
            <p:cNvSpPr/>
            <p:nvPr/>
          </p:nvSpPr>
          <p:spPr>
            <a:xfrm>
              <a:off x="4101700" y="3146125"/>
              <a:ext cx="261225" cy="254275"/>
            </a:xfrm>
            <a:custGeom>
              <a:avLst/>
              <a:gdLst/>
              <a:ahLst/>
              <a:cxnLst/>
              <a:rect l="l" t="t" r="r" b="b"/>
              <a:pathLst>
                <a:path w="10449" h="10171" extrusionOk="0">
                  <a:moveTo>
                    <a:pt x="4764" y="0"/>
                  </a:moveTo>
                  <a:cubicBezTo>
                    <a:pt x="4446" y="0"/>
                    <a:pt x="4123" y="36"/>
                    <a:pt x="3800" y="112"/>
                  </a:cubicBezTo>
                  <a:cubicBezTo>
                    <a:pt x="1450" y="662"/>
                    <a:pt x="1" y="3012"/>
                    <a:pt x="550" y="5361"/>
                  </a:cubicBezTo>
                  <a:cubicBezTo>
                    <a:pt x="750" y="6361"/>
                    <a:pt x="1350" y="7211"/>
                    <a:pt x="2100" y="7811"/>
                  </a:cubicBezTo>
                  <a:cubicBezTo>
                    <a:pt x="2450" y="8311"/>
                    <a:pt x="2900" y="8861"/>
                    <a:pt x="3300" y="9111"/>
                  </a:cubicBezTo>
                  <a:cubicBezTo>
                    <a:pt x="4001" y="9531"/>
                    <a:pt x="5488" y="10170"/>
                    <a:pt x="7475" y="10170"/>
                  </a:cubicBezTo>
                  <a:cubicBezTo>
                    <a:pt x="7614" y="10170"/>
                    <a:pt x="7756" y="10167"/>
                    <a:pt x="7899" y="10160"/>
                  </a:cubicBezTo>
                  <a:cubicBezTo>
                    <a:pt x="10049" y="10061"/>
                    <a:pt x="9649" y="9711"/>
                    <a:pt x="9749" y="9561"/>
                  </a:cubicBezTo>
                  <a:cubicBezTo>
                    <a:pt x="9849" y="9411"/>
                    <a:pt x="9799" y="8311"/>
                    <a:pt x="10149" y="6961"/>
                  </a:cubicBezTo>
                  <a:cubicBezTo>
                    <a:pt x="10449" y="5611"/>
                    <a:pt x="9899" y="5411"/>
                    <a:pt x="9599" y="4761"/>
                  </a:cubicBezTo>
                  <a:cubicBezTo>
                    <a:pt x="9249" y="4112"/>
                    <a:pt x="9649" y="4362"/>
                    <a:pt x="9499" y="3662"/>
                  </a:cubicBezTo>
                  <a:cubicBezTo>
                    <a:pt x="9349" y="2912"/>
                    <a:pt x="8249" y="1712"/>
                    <a:pt x="8249" y="1712"/>
                  </a:cubicBezTo>
                  <a:cubicBezTo>
                    <a:pt x="7399" y="659"/>
                    <a:pt x="6122" y="0"/>
                    <a:pt x="4764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30;p63">
              <a:extLst>
                <a:ext uri="{FF2B5EF4-FFF2-40B4-BE49-F238E27FC236}">
                  <a16:creationId xmlns:a16="http://schemas.microsoft.com/office/drawing/2014/main" id="{9F090650-A2CD-1EFD-E905-4AA3B3424AF0}"/>
                </a:ext>
              </a:extLst>
            </p:cNvPr>
            <p:cNvSpPr/>
            <p:nvPr/>
          </p:nvSpPr>
          <p:spPr>
            <a:xfrm>
              <a:off x="4077950" y="3127475"/>
              <a:ext cx="307475" cy="247675"/>
            </a:xfrm>
            <a:custGeom>
              <a:avLst/>
              <a:gdLst/>
              <a:ahLst/>
              <a:cxnLst/>
              <a:rect l="l" t="t" r="r" b="b"/>
              <a:pathLst>
                <a:path w="12299" h="9907" extrusionOk="0">
                  <a:moveTo>
                    <a:pt x="5391" y="1"/>
                  </a:moveTo>
                  <a:cubicBezTo>
                    <a:pt x="3027" y="1"/>
                    <a:pt x="688" y="1962"/>
                    <a:pt x="351" y="4808"/>
                  </a:cubicBezTo>
                  <a:cubicBezTo>
                    <a:pt x="1" y="7757"/>
                    <a:pt x="4100" y="9907"/>
                    <a:pt x="4100" y="9907"/>
                  </a:cubicBezTo>
                  <a:cubicBezTo>
                    <a:pt x="4100" y="9907"/>
                    <a:pt x="4300" y="7707"/>
                    <a:pt x="5400" y="7457"/>
                  </a:cubicBezTo>
                  <a:cubicBezTo>
                    <a:pt x="6500" y="7157"/>
                    <a:pt x="8349" y="5008"/>
                    <a:pt x="8799" y="4308"/>
                  </a:cubicBezTo>
                  <a:cubicBezTo>
                    <a:pt x="9049" y="3908"/>
                    <a:pt x="8649" y="2458"/>
                    <a:pt x="8649" y="2458"/>
                  </a:cubicBezTo>
                  <a:lnTo>
                    <a:pt x="8649" y="2458"/>
                  </a:lnTo>
                  <a:lnTo>
                    <a:pt x="9649" y="3058"/>
                  </a:lnTo>
                  <a:cubicBezTo>
                    <a:pt x="9649" y="3058"/>
                    <a:pt x="12299" y="458"/>
                    <a:pt x="5650" y="8"/>
                  </a:cubicBezTo>
                  <a:cubicBezTo>
                    <a:pt x="5563" y="3"/>
                    <a:pt x="5477" y="1"/>
                    <a:pt x="5391" y="1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731;p63">
              <a:extLst>
                <a:ext uri="{FF2B5EF4-FFF2-40B4-BE49-F238E27FC236}">
                  <a16:creationId xmlns:a16="http://schemas.microsoft.com/office/drawing/2014/main" id="{6E2CDC34-2087-0097-85B4-49726A3F5108}"/>
                </a:ext>
              </a:extLst>
            </p:cNvPr>
            <p:cNvSpPr/>
            <p:nvPr/>
          </p:nvSpPr>
          <p:spPr>
            <a:xfrm>
              <a:off x="4170450" y="3303175"/>
              <a:ext cx="53750" cy="63475"/>
            </a:xfrm>
            <a:custGeom>
              <a:avLst/>
              <a:gdLst/>
              <a:ahLst/>
              <a:cxnLst/>
              <a:rect l="l" t="t" r="r" b="b"/>
              <a:pathLst>
                <a:path w="2150" h="2539" extrusionOk="0">
                  <a:moveTo>
                    <a:pt x="562" y="0"/>
                  </a:moveTo>
                  <a:cubicBezTo>
                    <a:pt x="503" y="0"/>
                    <a:pt x="447" y="23"/>
                    <a:pt x="400" y="79"/>
                  </a:cubicBezTo>
                  <a:cubicBezTo>
                    <a:pt x="100" y="379"/>
                    <a:pt x="0" y="879"/>
                    <a:pt x="250" y="1429"/>
                  </a:cubicBezTo>
                  <a:cubicBezTo>
                    <a:pt x="483" y="1941"/>
                    <a:pt x="888" y="2539"/>
                    <a:pt x="1266" y="2539"/>
                  </a:cubicBezTo>
                  <a:cubicBezTo>
                    <a:pt x="1294" y="2539"/>
                    <a:pt x="1322" y="2536"/>
                    <a:pt x="1350" y="2529"/>
                  </a:cubicBezTo>
                  <a:cubicBezTo>
                    <a:pt x="1750" y="2429"/>
                    <a:pt x="1900" y="2429"/>
                    <a:pt x="2050" y="2079"/>
                  </a:cubicBezTo>
                  <a:cubicBezTo>
                    <a:pt x="2150" y="1729"/>
                    <a:pt x="1950" y="1379"/>
                    <a:pt x="1950" y="1379"/>
                  </a:cubicBezTo>
                  <a:lnTo>
                    <a:pt x="1150" y="429"/>
                  </a:lnTo>
                  <a:cubicBezTo>
                    <a:pt x="1150" y="429"/>
                    <a:pt x="820" y="0"/>
                    <a:pt x="562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732;p63">
              <a:extLst>
                <a:ext uri="{FF2B5EF4-FFF2-40B4-BE49-F238E27FC236}">
                  <a16:creationId xmlns:a16="http://schemas.microsoft.com/office/drawing/2014/main" id="{6E339D11-AFA5-55EE-6422-FD2E3F42100B}"/>
                </a:ext>
              </a:extLst>
            </p:cNvPr>
            <p:cNvSpPr/>
            <p:nvPr/>
          </p:nvSpPr>
          <p:spPr>
            <a:xfrm>
              <a:off x="4114200" y="3345125"/>
              <a:ext cx="110000" cy="132500"/>
            </a:xfrm>
            <a:custGeom>
              <a:avLst/>
              <a:gdLst/>
              <a:ahLst/>
              <a:cxnLst/>
              <a:rect l="l" t="t" r="r" b="b"/>
              <a:pathLst>
                <a:path w="4400" h="5300" extrusionOk="0">
                  <a:moveTo>
                    <a:pt x="900" y="1"/>
                  </a:moveTo>
                  <a:lnTo>
                    <a:pt x="200" y="551"/>
                  </a:lnTo>
                  <a:cubicBezTo>
                    <a:pt x="200" y="551"/>
                    <a:pt x="0" y="2950"/>
                    <a:pt x="450" y="3850"/>
                  </a:cubicBezTo>
                  <a:cubicBezTo>
                    <a:pt x="950" y="4750"/>
                    <a:pt x="4200" y="5300"/>
                    <a:pt x="4200" y="5300"/>
                  </a:cubicBezTo>
                  <a:lnTo>
                    <a:pt x="4400" y="3800"/>
                  </a:lnTo>
                  <a:cubicBezTo>
                    <a:pt x="4400" y="3800"/>
                    <a:pt x="3100" y="3550"/>
                    <a:pt x="2050" y="2450"/>
                  </a:cubicBezTo>
                  <a:cubicBezTo>
                    <a:pt x="1000" y="1401"/>
                    <a:pt x="900" y="1"/>
                    <a:pt x="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733;p63">
              <a:extLst>
                <a:ext uri="{FF2B5EF4-FFF2-40B4-BE49-F238E27FC236}">
                  <a16:creationId xmlns:a16="http://schemas.microsoft.com/office/drawing/2014/main" id="{F6AB12E7-B54A-1161-9F92-3DFD278D69BB}"/>
                </a:ext>
              </a:extLst>
            </p:cNvPr>
            <p:cNvSpPr/>
            <p:nvPr/>
          </p:nvSpPr>
          <p:spPr>
            <a:xfrm>
              <a:off x="4071700" y="3338050"/>
              <a:ext cx="208750" cy="195825"/>
            </a:xfrm>
            <a:custGeom>
              <a:avLst/>
              <a:gdLst/>
              <a:ahLst/>
              <a:cxnLst/>
              <a:rect l="l" t="t" r="r" b="b"/>
              <a:pathLst>
                <a:path w="8350" h="7833" extrusionOk="0">
                  <a:moveTo>
                    <a:pt x="2356" y="0"/>
                  </a:moveTo>
                  <a:cubicBezTo>
                    <a:pt x="2138" y="0"/>
                    <a:pt x="1793" y="391"/>
                    <a:pt x="1151" y="1034"/>
                  </a:cubicBezTo>
                  <a:cubicBezTo>
                    <a:pt x="1" y="2184"/>
                    <a:pt x="801" y="3583"/>
                    <a:pt x="1600" y="4433"/>
                  </a:cubicBezTo>
                  <a:cubicBezTo>
                    <a:pt x="2450" y="5283"/>
                    <a:pt x="4800" y="6633"/>
                    <a:pt x="4800" y="6633"/>
                  </a:cubicBezTo>
                  <a:lnTo>
                    <a:pt x="5350" y="6283"/>
                  </a:lnTo>
                  <a:lnTo>
                    <a:pt x="5350" y="6833"/>
                  </a:lnTo>
                  <a:lnTo>
                    <a:pt x="8349" y="7833"/>
                  </a:lnTo>
                  <a:cubicBezTo>
                    <a:pt x="8349" y="7833"/>
                    <a:pt x="8249" y="7583"/>
                    <a:pt x="7399" y="6533"/>
                  </a:cubicBezTo>
                  <a:cubicBezTo>
                    <a:pt x="6600" y="5533"/>
                    <a:pt x="4750" y="4983"/>
                    <a:pt x="3650" y="3833"/>
                  </a:cubicBezTo>
                  <a:cubicBezTo>
                    <a:pt x="1451" y="1534"/>
                    <a:pt x="2600" y="284"/>
                    <a:pt x="2600" y="284"/>
                  </a:cubicBezTo>
                  <a:cubicBezTo>
                    <a:pt x="2536" y="90"/>
                    <a:pt x="2460" y="0"/>
                    <a:pt x="2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734;p63">
              <a:extLst>
                <a:ext uri="{FF2B5EF4-FFF2-40B4-BE49-F238E27FC236}">
                  <a16:creationId xmlns:a16="http://schemas.microsoft.com/office/drawing/2014/main" id="{FCDD922B-9C66-4AB4-7AC3-7629C5534F34}"/>
                </a:ext>
              </a:extLst>
            </p:cNvPr>
            <p:cNvSpPr/>
            <p:nvPr/>
          </p:nvSpPr>
          <p:spPr>
            <a:xfrm>
              <a:off x="4582875" y="3399950"/>
              <a:ext cx="115900" cy="65200"/>
            </a:xfrm>
            <a:custGeom>
              <a:avLst/>
              <a:gdLst/>
              <a:ahLst/>
              <a:cxnLst/>
              <a:rect l="l" t="t" r="r" b="b"/>
              <a:pathLst>
                <a:path w="4636" h="2608" extrusionOk="0">
                  <a:moveTo>
                    <a:pt x="4085" y="1"/>
                  </a:moveTo>
                  <a:cubicBezTo>
                    <a:pt x="4071" y="1"/>
                    <a:pt x="4058" y="3"/>
                    <a:pt x="4049" y="7"/>
                  </a:cubicBezTo>
                  <a:cubicBezTo>
                    <a:pt x="2850" y="607"/>
                    <a:pt x="0" y="2307"/>
                    <a:pt x="0" y="2307"/>
                  </a:cubicBezTo>
                  <a:lnTo>
                    <a:pt x="500" y="2607"/>
                  </a:lnTo>
                  <a:cubicBezTo>
                    <a:pt x="500" y="2607"/>
                    <a:pt x="2750" y="1757"/>
                    <a:pt x="4499" y="307"/>
                  </a:cubicBezTo>
                  <a:cubicBezTo>
                    <a:pt x="4636" y="216"/>
                    <a:pt x="4234" y="1"/>
                    <a:pt x="4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735;p63">
              <a:extLst>
                <a:ext uri="{FF2B5EF4-FFF2-40B4-BE49-F238E27FC236}">
                  <a16:creationId xmlns:a16="http://schemas.microsoft.com/office/drawing/2014/main" id="{A84ABC13-2910-F298-8FBB-A3A993A62909}"/>
                </a:ext>
              </a:extLst>
            </p:cNvPr>
            <p:cNvSpPr/>
            <p:nvPr/>
          </p:nvSpPr>
          <p:spPr>
            <a:xfrm>
              <a:off x="4499125" y="3432000"/>
              <a:ext cx="147500" cy="150000"/>
            </a:xfrm>
            <a:custGeom>
              <a:avLst/>
              <a:gdLst/>
              <a:ahLst/>
              <a:cxnLst/>
              <a:rect l="l" t="t" r="r" b="b"/>
              <a:pathLst>
                <a:path w="5900" h="6000" extrusionOk="0">
                  <a:moveTo>
                    <a:pt x="4970" y="1"/>
                  </a:moveTo>
                  <a:cubicBezTo>
                    <a:pt x="4521" y="1"/>
                    <a:pt x="3944" y="133"/>
                    <a:pt x="3550" y="375"/>
                  </a:cubicBezTo>
                  <a:cubicBezTo>
                    <a:pt x="2900" y="725"/>
                    <a:pt x="1900" y="2325"/>
                    <a:pt x="1451" y="2325"/>
                  </a:cubicBezTo>
                  <a:cubicBezTo>
                    <a:pt x="1001" y="2325"/>
                    <a:pt x="1" y="4674"/>
                    <a:pt x="1" y="4674"/>
                  </a:cubicBezTo>
                  <a:cubicBezTo>
                    <a:pt x="1" y="4674"/>
                    <a:pt x="196" y="6000"/>
                    <a:pt x="1619" y="6000"/>
                  </a:cubicBezTo>
                  <a:cubicBezTo>
                    <a:pt x="1807" y="6000"/>
                    <a:pt x="2017" y="5977"/>
                    <a:pt x="2250" y="5924"/>
                  </a:cubicBezTo>
                  <a:cubicBezTo>
                    <a:pt x="3050" y="5724"/>
                    <a:pt x="4100" y="4524"/>
                    <a:pt x="4100" y="4224"/>
                  </a:cubicBezTo>
                  <a:cubicBezTo>
                    <a:pt x="4100" y="3975"/>
                    <a:pt x="3800" y="3525"/>
                    <a:pt x="4000" y="3025"/>
                  </a:cubicBezTo>
                  <a:cubicBezTo>
                    <a:pt x="4200" y="2575"/>
                    <a:pt x="3850" y="1875"/>
                    <a:pt x="3850" y="1875"/>
                  </a:cubicBezTo>
                  <a:cubicBezTo>
                    <a:pt x="3850" y="1875"/>
                    <a:pt x="3750" y="1075"/>
                    <a:pt x="4000" y="975"/>
                  </a:cubicBezTo>
                  <a:cubicBezTo>
                    <a:pt x="4200" y="875"/>
                    <a:pt x="5900" y="475"/>
                    <a:pt x="5600" y="175"/>
                  </a:cubicBezTo>
                  <a:cubicBezTo>
                    <a:pt x="5501" y="57"/>
                    <a:pt x="5263" y="1"/>
                    <a:pt x="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2736;p63">
            <a:extLst>
              <a:ext uri="{FF2B5EF4-FFF2-40B4-BE49-F238E27FC236}">
                <a16:creationId xmlns:a16="http://schemas.microsoft.com/office/drawing/2014/main" id="{1AC8A9AD-5905-BBD3-78D9-CFF273E2E848}"/>
              </a:ext>
            </a:extLst>
          </p:cNvPr>
          <p:cNvGrpSpPr/>
          <p:nvPr/>
        </p:nvGrpSpPr>
        <p:grpSpPr>
          <a:xfrm>
            <a:off x="7425439" y="1093063"/>
            <a:ext cx="546630" cy="668649"/>
            <a:chOff x="6443850" y="2565475"/>
            <a:chExt cx="1499750" cy="2020400"/>
          </a:xfrm>
        </p:grpSpPr>
        <p:sp>
          <p:nvSpPr>
            <p:cNvPr id="402" name="Google Shape;2737;p63">
              <a:extLst>
                <a:ext uri="{FF2B5EF4-FFF2-40B4-BE49-F238E27FC236}">
                  <a16:creationId xmlns:a16="http://schemas.microsoft.com/office/drawing/2014/main" id="{EEACD76C-3E0E-B72A-FF1A-EEBBB5FE307E}"/>
                </a:ext>
              </a:extLst>
            </p:cNvPr>
            <p:cNvSpPr/>
            <p:nvPr/>
          </p:nvSpPr>
          <p:spPr>
            <a:xfrm flipH="1">
              <a:off x="7851100" y="3736725"/>
              <a:ext cx="92500" cy="206875"/>
            </a:xfrm>
            <a:custGeom>
              <a:avLst/>
              <a:gdLst/>
              <a:ahLst/>
              <a:cxnLst/>
              <a:rect l="l" t="t" r="r" b="b"/>
              <a:pathLst>
                <a:path w="3700" h="8275" extrusionOk="0">
                  <a:moveTo>
                    <a:pt x="1400" y="0"/>
                  </a:moveTo>
                  <a:cubicBezTo>
                    <a:pt x="1400" y="0"/>
                    <a:pt x="1000" y="150"/>
                    <a:pt x="500" y="750"/>
                  </a:cubicBezTo>
                  <a:cubicBezTo>
                    <a:pt x="50" y="1350"/>
                    <a:pt x="300" y="2600"/>
                    <a:pt x="150" y="3400"/>
                  </a:cubicBezTo>
                  <a:cubicBezTo>
                    <a:pt x="0" y="4150"/>
                    <a:pt x="150" y="5699"/>
                    <a:pt x="1000" y="6899"/>
                  </a:cubicBezTo>
                  <a:cubicBezTo>
                    <a:pt x="1680" y="7859"/>
                    <a:pt x="2104" y="8275"/>
                    <a:pt x="2502" y="8275"/>
                  </a:cubicBezTo>
                  <a:cubicBezTo>
                    <a:pt x="2602" y="8275"/>
                    <a:pt x="2700" y="8249"/>
                    <a:pt x="2800" y="8199"/>
                  </a:cubicBezTo>
                  <a:cubicBezTo>
                    <a:pt x="3400" y="7849"/>
                    <a:pt x="3700" y="6299"/>
                    <a:pt x="3550" y="5349"/>
                  </a:cubicBezTo>
                  <a:cubicBezTo>
                    <a:pt x="3350" y="4000"/>
                    <a:pt x="3250" y="2300"/>
                    <a:pt x="3250" y="2300"/>
                  </a:cubicBezTo>
                  <a:lnTo>
                    <a:pt x="1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38;p63">
              <a:extLst>
                <a:ext uri="{FF2B5EF4-FFF2-40B4-BE49-F238E27FC236}">
                  <a16:creationId xmlns:a16="http://schemas.microsoft.com/office/drawing/2014/main" id="{3D8653DD-6444-050E-99CF-1A5A59FC1BA0}"/>
                </a:ext>
              </a:extLst>
            </p:cNvPr>
            <p:cNvSpPr/>
            <p:nvPr/>
          </p:nvSpPr>
          <p:spPr>
            <a:xfrm flipH="1">
              <a:off x="7353675" y="2776475"/>
              <a:ext cx="346950" cy="464125"/>
            </a:xfrm>
            <a:custGeom>
              <a:avLst/>
              <a:gdLst/>
              <a:ahLst/>
              <a:cxnLst/>
              <a:rect l="l" t="t" r="r" b="b"/>
              <a:pathLst>
                <a:path w="13878" h="18565" extrusionOk="0">
                  <a:moveTo>
                    <a:pt x="5585" y="1"/>
                  </a:moveTo>
                  <a:cubicBezTo>
                    <a:pt x="1" y="1"/>
                    <a:pt x="2645" y="10540"/>
                    <a:pt x="3329" y="11615"/>
                  </a:cubicBezTo>
                  <a:cubicBezTo>
                    <a:pt x="4029" y="12715"/>
                    <a:pt x="12727" y="18564"/>
                    <a:pt x="12727" y="18564"/>
                  </a:cubicBezTo>
                  <a:cubicBezTo>
                    <a:pt x="12727" y="18564"/>
                    <a:pt x="13277" y="16864"/>
                    <a:pt x="13577" y="16264"/>
                  </a:cubicBezTo>
                  <a:cubicBezTo>
                    <a:pt x="13877" y="15715"/>
                    <a:pt x="10828" y="13815"/>
                    <a:pt x="10828" y="13815"/>
                  </a:cubicBezTo>
                  <a:lnTo>
                    <a:pt x="7828" y="10565"/>
                  </a:lnTo>
                  <a:cubicBezTo>
                    <a:pt x="7828" y="10565"/>
                    <a:pt x="6978" y="6266"/>
                    <a:pt x="7878" y="4517"/>
                  </a:cubicBezTo>
                  <a:cubicBezTo>
                    <a:pt x="8778" y="2767"/>
                    <a:pt x="6328" y="67"/>
                    <a:pt x="5978" y="17"/>
                  </a:cubicBezTo>
                  <a:cubicBezTo>
                    <a:pt x="5843" y="6"/>
                    <a:pt x="5712" y="1"/>
                    <a:pt x="5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39;p63">
              <a:extLst>
                <a:ext uri="{FF2B5EF4-FFF2-40B4-BE49-F238E27FC236}">
                  <a16:creationId xmlns:a16="http://schemas.microsoft.com/office/drawing/2014/main" id="{84DA6435-7ED3-91C5-B9B6-FEBBEBEF81CC}"/>
                </a:ext>
              </a:extLst>
            </p:cNvPr>
            <p:cNvSpPr/>
            <p:nvPr/>
          </p:nvSpPr>
          <p:spPr>
            <a:xfrm flipH="1">
              <a:off x="7681125" y="3296375"/>
              <a:ext cx="230000" cy="539475"/>
            </a:xfrm>
            <a:custGeom>
              <a:avLst/>
              <a:gdLst/>
              <a:ahLst/>
              <a:cxnLst/>
              <a:rect l="l" t="t" r="r" b="b"/>
              <a:pathLst>
                <a:path w="9200" h="21579" extrusionOk="0">
                  <a:moveTo>
                    <a:pt x="5809" y="0"/>
                  </a:moveTo>
                  <a:cubicBezTo>
                    <a:pt x="4459" y="0"/>
                    <a:pt x="3161" y="707"/>
                    <a:pt x="2501" y="1367"/>
                  </a:cubicBezTo>
                  <a:cubicBezTo>
                    <a:pt x="1301" y="2617"/>
                    <a:pt x="3350" y="15315"/>
                    <a:pt x="3350" y="15615"/>
                  </a:cubicBezTo>
                  <a:cubicBezTo>
                    <a:pt x="3350" y="15915"/>
                    <a:pt x="2351" y="16065"/>
                    <a:pt x="1151" y="16765"/>
                  </a:cubicBezTo>
                  <a:cubicBezTo>
                    <a:pt x="1" y="17514"/>
                    <a:pt x="1" y="17814"/>
                    <a:pt x="1" y="17814"/>
                  </a:cubicBezTo>
                  <a:cubicBezTo>
                    <a:pt x="1" y="17814"/>
                    <a:pt x="646" y="21578"/>
                    <a:pt x="2058" y="21578"/>
                  </a:cubicBezTo>
                  <a:cubicBezTo>
                    <a:pt x="2313" y="21578"/>
                    <a:pt x="2594" y="21455"/>
                    <a:pt x="2900" y="21164"/>
                  </a:cubicBezTo>
                  <a:cubicBezTo>
                    <a:pt x="4900" y="19214"/>
                    <a:pt x="6850" y="19264"/>
                    <a:pt x="7450" y="18114"/>
                  </a:cubicBezTo>
                  <a:cubicBezTo>
                    <a:pt x="9199" y="14715"/>
                    <a:pt x="8599" y="9166"/>
                    <a:pt x="8899" y="5967"/>
                  </a:cubicBezTo>
                  <a:cubicBezTo>
                    <a:pt x="9199" y="2717"/>
                    <a:pt x="8899" y="1817"/>
                    <a:pt x="8899" y="1817"/>
                  </a:cubicBezTo>
                  <a:cubicBezTo>
                    <a:pt x="8046" y="470"/>
                    <a:pt x="6910" y="0"/>
                    <a:pt x="5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40;p63">
              <a:extLst>
                <a:ext uri="{FF2B5EF4-FFF2-40B4-BE49-F238E27FC236}">
                  <a16:creationId xmlns:a16="http://schemas.microsoft.com/office/drawing/2014/main" id="{34BA1FB7-E831-6841-1B23-4ED13C283A44}"/>
                </a:ext>
              </a:extLst>
            </p:cNvPr>
            <p:cNvSpPr/>
            <p:nvPr/>
          </p:nvSpPr>
          <p:spPr>
            <a:xfrm flipH="1">
              <a:off x="7616150" y="3915450"/>
              <a:ext cx="37500" cy="28750"/>
            </a:xfrm>
            <a:custGeom>
              <a:avLst/>
              <a:gdLst/>
              <a:ahLst/>
              <a:cxnLst/>
              <a:rect l="l" t="t" r="r" b="b"/>
              <a:pathLst>
                <a:path w="1500" h="1150" extrusionOk="0">
                  <a:moveTo>
                    <a:pt x="1500" y="0"/>
                  </a:moveTo>
                  <a:lnTo>
                    <a:pt x="0" y="550"/>
                  </a:lnTo>
                  <a:lnTo>
                    <a:pt x="0" y="1150"/>
                  </a:lnTo>
                  <a:lnTo>
                    <a:pt x="1500" y="250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0C9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41;p63">
              <a:extLst>
                <a:ext uri="{FF2B5EF4-FFF2-40B4-BE49-F238E27FC236}">
                  <a16:creationId xmlns:a16="http://schemas.microsoft.com/office/drawing/2014/main" id="{B10521D2-E8C9-2083-67CB-60728CCB84C6}"/>
                </a:ext>
              </a:extLst>
            </p:cNvPr>
            <p:cNvSpPr/>
            <p:nvPr/>
          </p:nvSpPr>
          <p:spPr>
            <a:xfrm flipH="1">
              <a:off x="7653625" y="3907325"/>
              <a:ext cx="27525" cy="36875"/>
            </a:xfrm>
            <a:custGeom>
              <a:avLst/>
              <a:gdLst/>
              <a:ahLst/>
              <a:cxnLst/>
              <a:rect l="l" t="t" r="r" b="b"/>
              <a:pathLst>
                <a:path w="1101" h="1475" extrusionOk="0">
                  <a:moveTo>
                    <a:pt x="285" y="1"/>
                  </a:moveTo>
                  <a:cubicBezTo>
                    <a:pt x="140" y="1"/>
                    <a:pt x="31" y="349"/>
                    <a:pt x="6" y="349"/>
                  </a:cubicBezTo>
                  <a:cubicBezTo>
                    <a:pt x="2" y="349"/>
                    <a:pt x="0" y="342"/>
                    <a:pt x="0" y="325"/>
                  </a:cubicBezTo>
                  <a:cubicBezTo>
                    <a:pt x="0" y="425"/>
                    <a:pt x="0" y="575"/>
                    <a:pt x="0" y="675"/>
                  </a:cubicBezTo>
                  <a:cubicBezTo>
                    <a:pt x="50" y="775"/>
                    <a:pt x="150" y="925"/>
                    <a:pt x="300" y="1025"/>
                  </a:cubicBezTo>
                  <a:lnTo>
                    <a:pt x="1100" y="1475"/>
                  </a:lnTo>
                  <a:lnTo>
                    <a:pt x="1100" y="875"/>
                  </a:lnTo>
                  <a:lnTo>
                    <a:pt x="350" y="25"/>
                  </a:lnTo>
                  <a:cubicBezTo>
                    <a:pt x="328" y="8"/>
                    <a:pt x="306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42;p63">
              <a:extLst>
                <a:ext uri="{FF2B5EF4-FFF2-40B4-BE49-F238E27FC236}">
                  <a16:creationId xmlns:a16="http://schemas.microsoft.com/office/drawing/2014/main" id="{67F12E3E-DF27-D941-F567-9AD36BDB7A53}"/>
                </a:ext>
              </a:extLst>
            </p:cNvPr>
            <p:cNvSpPr/>
            <p:nvPr/>
          </p:nvSpPr>
          <p:spPr>
            <a:xfrm flipH="1">
              <a:off x="7489900" y="3857950"/>
              <a:ext cx="191250" cy="152675"/>
            </a:xfrm>
            <a:custGeom>
              <a:avLst/>
              <a:gdLst/>
              <a:ahLst/>
              <a:cxnLst/>
              <a:rect l="l" t="t" r="r" b="b"/>
              <a:pathLst>
                <a:path w="7650" h="6107" extrusionOk="0">
                  <a:moveTo>
                    <a:pt x="350" y="1"/>
                  </a:moveTo>
                  <a:cubicBezTo>
                    <a:pt x="350" y="1"/>
                    <a:pt x="0" y="950"/>
                    <a:pt x="0" y="1600"/>
                  </a:cubicBezTo>
                  <a:lnTo>
                    <a:pt x="0" y="2350"/>
                  </a:lnTo>
                  <a:cubicBezTo>
                    <a:pt x="0" y="2350"/>
                    <a:pt x="700" y="2850"/>
                    <a:pt x="1250" y="2950"/>
                  </a:cubicBezTo>
                  <a:cubicBezTo>
                    <a:pt x="1800" y="3050"/>
                    <a:pt x="3500" y="5050"/>
                    <a:pt x="4450" y="5500"/>
                  </a:cubicBezTo>
                  <a:cubicBezTo>
                    <a:pt x="5422" y="5952"/>
                    <a:pt x="6102" y="6107"/>
                    <a:pt x="6576" y="6107"/>
                  </a:cubicBezTo>
                  <a:cubicBezTo>
                    <a:pt x="7516" y="6107"/>
                    <a:pt x="7649" y="5499"/>
                    <a:pt x="7649" y="5400"/>
                  </a:cubicBezTo>
                  <a:cubicBezTo>
                    <a:pt x="7549" y="4950"/>
                    <a:pt x="6899" y="4250"/>
                    <a:pt x="6449" y="4000"/>
                  </a:cubicBezTo>
                  <a:cubicBezTo>
                    <a:pt x="5899" y="3700"/>
                    <a:pt x="5399" y="2600"/>
                    <a:pt x="5099" y="2150"/>
                  </a:cubicBezTo>
                  <a:cubicBezTo>
                    <a:pt x="4879" y="1754"/>
                    <a:pt x="4348" y="1007"/>
                    <a:pt x="3951" y="1007"/>
                  </a:cubicBezTo>
                  <a:cubicBezTo>
                    <a:pt x="3898" y="1007"/>
                    <a:pt x="3847" y="1021"/>
                    <a:pt x="3800" y="1050"/>
                  </a:cubicBezTo>
                  <a:cubicBezTo>
                    <a:pt x="3350" y="1300"/>
                    <a:pt x="2350" y="2150"/>
                    <a:pt x="2350" y="2150"/>
                  </a:cubicBezTo>
                  <a:cubicBezTo>
                    <a:pt x="2350" y="2150"/>
                    <a:pt x="900" y="1350"/>
                    <a:pt x="650" y="1000"/>
                  </a:cubicBezTo>
                  <a:cubicBezTo>
                    <a:pt x="450" y="600"/>
                    <a:pt x="35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43;p63">
              <a:extLst>
                <a:ext uri="{FF2B5EF4-FFF2-40B4-BE49-F238E27FC236}">
                  <a16:creationId xmlns:a16="http://schemas.microsoft.com/office/drawing/2014/main" id="{77B65616-4D7B-CD03-7A2D-4C86175E59D4}"/>
                </a:ext>
              </a:extLst>
            </p:cNvPr>
            <p:cNvSpPr/>
            <p:nvPr/>
          </p:nvSpPr>
          <p:spPr>
            <a:xfrm flipH="1">
              <a:off x="7593650" y="3851375"/>
              <a:ext cx="78750" cy="60350"/>
            </a:xfrm>
            <a:custGeom>
              <a:avLst/>
              <a:gdLst/>
              <a:ahLst/>
              <a:cxnLst/>
              <a:rect l="l" t="t" r="r" b="b"/>
              <a:pathLst>
                <a:path w="3150" h="2414" extrusionOk="0">
                  <a:moveTo>
                    <a:pt x="688" y="1"/>
                  </a:moveTo>
                  <a:cubicBezTo>
                    <a:pt x="550" y="1"/>
                    <a:pt x="418" y="35"/>
                    <a:pt x="300" y="114"/>
                  </a:cubicBezTo>
                  <a:cubicBezTo>
                    <a:pt x="150" y="164"/>
                    <a:pt x="50" y="264"/>
                    <a:pt x="0" y="314"/>
                  </a:cubicBezTo>
                  <a:cubicBezTo>
                    <a:pt x="50" y="464"/>
                    <a:pt x="100" y="913"/>
                    <a:pt x="300" y="1263"/>
                  </a:cubicBezTo>
                  <a:cubicBezTo>
                    <a:pt x="550" y="1613"/>
                    <a:pt x="2000" y="2413"/>
                    <a:pt x="2000" y="2413"/>
                  </a:cubicBezTo>
                  <a:cubicBezTo>
                    <a:pt x="2000" y="2413"/>
                    <a:pt x="2650" y="1863"/>
                    <a:pt x="3150" y="1513"/>
                  </a:cubicBezTo>
                  <a:cubicBezTo>
                    <a:pt x="2650" y="1213"/>
                    <a:pt x="2050" y="813"/>
                    <a:pt x="1800" y="564"/>
                  </a:cubicBezTo>
                  <a:cubicBezTo>
                    <a:pt x="1505" y="269"/>
                    <a:pt x="1074" y="1"/>
                    <a:pt x="688" y="1"/>
                  </a:cubicBezTo>
                  <a:close/>
                </a:path>
              </a:pathLst>
            </a:custGeom>
            <a:solidFill>
              <a:srgbClr val="AB40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44;p63">
              <a:extLst>
                <a:ext uri="{FF2B5EF4-FFF2-40B4-BE49-F238E27FC236}">
                  <a16:creationId xmlns:a16="http://schemas.microsoft.com/office/drawing/2014/main" id="{7403A43F-4838-9F8A-E163-13E56AF9B1FF}"/>
                </a:ext>
              </a:extLst>
            </p:cNvPr>
            <p:cNvSpPr/>
            <p:nvPr/>
          </p:nvSpPr>
          <p:spPr>
            <a:xfrm flipH="1">
              <a:off x="7587400" y="3851700"/>
              <a:ext cx="85000" cy="63775"/>
            </a:xfrm>
            <a:custGeom>
              <a:avLst/>
              <a:gdLst/>
              <a:ahLst/>
              <a:cxnLst/>
              <a:rect l="l" t="t" r="r" b="b"/>
              <a:pathLst>
                <a:path w="3400" h="2551" extrusionOk="0">
                  <a:moveTo>
                    <a:pt x="650" y="51"/>
                  </a:moveTo>
                  <a:cubicBezTo>
                    <a:pt x="1050" y="51"/>
                    <a:pt x="1500" y="351"/>
                    <a:pt x="1750" y="651"/>
                  </a:cubicBezTo>
                  <a:cubicBezTo>
                    <a:pt x="2000" y="850"/>
                    <a:pt x="2800" y="1400"/>
                    <a:pt x="3250" y="1650"/>
                  </a:cubicBezTo>
                  <a:lnTo>
                    <a:pt x="2200" y="2450"/>
                  </a:lnTo>
                  <a:cubicBezTo>
                    <a:pt x="1700" y="2200"/>
                    <a:pt x="550" y="1500"/>
                    <a:pt x="400" y="1200"/>
                  </a:cubicBezTo>
                  <a:cubicBezTo>
                    <a:pt x="200" y="900"/>
                    <a:pt x="150" y="501"/>
                    <a:pt x="100" y="351"/>
                  </a:cubicBezTo>
                  <a:cubicBezTo>
                    <a:pt x="150" y="251"/>
                    <a:pt x="250" y="201"/>
                    <a:pt x="350" y="151"/>
                  </a:cubicBezTo>
                  <a:cubicBezTo>
                    <a:pt x="450" y="101"/>
                    <a:pt x="550" y="51"/>
                    <a:pt x="650" y="51"/>
                  </a:cubicBezTo>
                  <a:close/>
                  <a:moveTo>
                    <a:pt x="650" y="1"/>
                  </a:moveTo>
                  <a:cubicBezTo>
                    <a:pt x="550" y="1"/>
                    <a:pt x="400" y="1"/>
                    <a:pt x="300" y="101"/>
                  </a:cubicBezTo>
                  <a:cubicBezTo>
                    <a:pt x="150" y="151"/>
                    <a:pt x="50" y="251"/>
                    <a:pt x="0" y="301"/>
                  </a:cubicBezTo>
                  <a:cubicBezTo>
                    <a:pt x="50" y="451"/>
                    <a:pt x="100" y="900"/>
                    <a:pt x="300" y="1250"/>
                  </a:cubicBezTo>
                  <a:cubicBezTo>
                    <a:pt x="550" y="1600"/>
                    <a:pt x="2200" y="2550"/>
                    <a:pt x="2200" y="2550"/>
                  </a:cubicBezTo>
                  <a:lnTo>
                    <a:pt x="3400" y="1650"/>
                  </a:lnTo>
                  <a:cubicBezTo>
                    <a:pt x="2900" y="1350"/>
                    <a:pt x="2050" y="800"/>
                    <a:pt x="1800" y="551"/>
                  </a:cubicBezTo>
                  <a:cubicBezTo>
                    <a:pt x="1500" y="251"/>
                    <a:pt x="1050" y="1"/>
                    <a:pt x="650" y="1"/>
                  </a:cubicBez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45;p63">
              <a:extLst>
                <a:ext uri="{FF2B5EF4-FFF2-40B4-BE49-F238E27FC236}">
                  <a16:creationId xmlns:a16="http://schemas.microsoft.com/office/drawing/2014/main" id="{4837E786-13DD-37EC-251D-066A48AF64E5}"/>
                </a:ext>
              </a:extLst>
            </p:cNvPr>
            <p:cNvSpPr/>
            <p:nvPr/>
          </p:nvSpPr>
          <p:spPr>
            <a:xfrm flipH="1">
              <a:off x="7489900" y="3857950"/>
              <a:ext cx="191250" cy="148925"/>
            </a:xfrm>
            <a:custGeom>
              <a:avLst/>
              <a:gdLst/>
              <a:ahLst/>
              <a:cxnLst/>
              <a:rect l="l" t="t" r="r" b="b"/>
              <a:pathLst>
                <a:path w="7650" h="5957" extrusionOk="0">
                  <a:moveTo>
                    <a:pt x="350" y="1"/>
                  </a:moveTo>
                  <a:cubicBezTo>
                    <a:pt x="350" y="1"/>
                    <a:pt x="200" y="450"/>
                    <a:pt x="100" y="900"/>
                  </a:cubicBezTo>
                  <a:cubicBezTo>
                    <a:pt x="50" y="1150"/>
                    <a:pt x="0" y="1400"/>
                    <a:pt x="0" y="1600"/>
                  </a:cubicBezTo>
                  <a:lnTo>
                    <a:pt x="0" y="2150"/>
                  </a:lnTo>
                  <a:cubicBezTo>
                    <a:pt x="0" y="2150"/>
                    <a:pt x="300" y="2250"/>
                    <a:pt x="650" y="2450"/>
                  </a:cubicBezTo>
                  <a:cubicBezTo>
                    <a:pt x="950" y="2600"/>
                    <a:pt x="1450" y="2500"/>
                    <a:pt x="1650" y="2700"/>
                  </a:cubicBezTo>
                  <a:cubicBezTo>
                    <a:pt x="1750" y="2800"/>
                    <a:pt x="2050" y="3200"/>
                    <a:pt x="2350" y="3500"/>
                  </a:cubicBezTo>
                  <a:cubicBezTo>
                    <a:pt x="3000" y="4150"/>
                    <a:pt x="3800" y="5000"/>
                    <a:pt x="4450" y="5300"/>
                  </a:cubicBezTo>
                  <a:cubicBezTo>
                    <a:pt x="5502" y="5754"/>
                    <a:pt x="6200" y="5957"/>
                    <a:pt x="6664" y="5957"/>
                  </a:cubicBezTo>
                  <a:cubicBezTo>
                    <a:pt x="7168" y="5957"/>
                    <a:pt x="7395" y="5717"/>
                    <a:pt x="7499" y="5300"/>
                  </a:cubicBezTo>
                  <a:cubicBezTo>
                    <a:pt x="7649" y="4800"/>
                    <a:pt x="6799" y="3900"/>
                    <a:pt x="6349" y="3650"/>
                  </a:cubicBezTo>
                  <a:cubicBezTo>
                    <a:pt x="5999" y="3450"/>
                    <a:pt x="6049" y="3400"/>
                    <a:pt x="5649" y="2950"/>
                  </a:cubicBezTo>
                  <a:cubicBezTo>
                    <a:pt x="5349" y="2650"/>
                    <a:pt x="5199" y="2350"/>
                    <a:pt x="5099" y="2150"/>
                  </a:cubicBezTo>
                  <a:cubicBezTo>
                    <a:pt x="4949" y="1900"/>
                    <a:pt x="4650" y="1400"/>
                    <a:pt x="4300" y="1200"/>
                  </a:cubicBezTo>
                  <a:cubicBezTo>
                    <a:pt x="4191" y="1092"/>
                    <a:pt x="4057" y="1010"/>
                    <a:pt x="3935" y="1010"/>
                  </a:cubicBezTo>
                  <a:cubicBezTo>
                    <a:pt x="3887" y="1010"/>
                    <a:pt x="3842" y="1022"/>
                    <a:pt x="3800" y="1050"/>
                  </a:cubicBezTo>
                  <a:cubicBezTo>
                    <a:pt x="3750" y="1100"/>
                    <a:pt x="3650" y="1150"/>
                    <a:pt x="3600" y="1200"/>
                  </a:cubicBezTo>
                  <a:cubicBezTo>
                    <a:pt x="3550" y="1200"/>
                    <a:pt x="3500" y="1250"/>
                    <a:pt x="3500" y="1250"/>
                  </a:cubicBezTo>
                  <a:cubicBezTo>
                    <a:pt x="3000" y="1600"/>
                    <a:pt x="2350" y="2150"/>
                    <a:pt x="2350" y="2150"/>
                  </a:cubicBezTo>
                  <a:cubicBezTo>
                    <a:pt x="2350" y="2150"/>
                    <a:pt x="900" y="1350"/>
                    <a:pt x="650" y="1000"/>
                  </a:cubicBezTo>
                  <a:cubicBezTo>
                    <a:pt x="450" y="650"/>
                    <a:pt x="400" y="201"/>
                    <a:pt x="350" y="51"/>
                  </a:cubicBezTo>
                  <a:cubicBezTo>
                    <a:pt x="350" y="51"/>
                    <a:pt x="35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746;p63">
              <a:extLst>
                <a:ext uri="{FF2B5EF4-FFF2-40B4-BE49-F238E27FC236}">
                  <a16:creationId xmlns:a16="http://schemas.microsoft.com/office/drawing/2014/main" id="{6867A04A-B579-8DE4-8FEE-B98C8D28AD52}"/>
                </a:ext>
              </a:extLst>
            </p:cNvPr>
            <p:cNvSpPr/>
            <p:nvPr/>
          </p:nvSpPr>
          <p:spPr>
            <a:xfrm flipH="1">
              <a:off x="7528650" y="3234500"/>
              <a:ext cx="190000" cy="676825"/>
            </a:xfrm>
            <a:custGeom>
              <a:avLst/>
              <a:gdLst/>
              <a:ahLst/>
              <a:cxnLst/>
              <a:rect l="l" t="t" r="r" b="b"/>
              <a:pathLst>
                <a:path w="7600" h="27073" extrusionOk="0">
                  <a:moveTo>
                    <a:pt x="7120" y="1"/>
                  </a:moveTo>
                  <a:cubicBezTo>
                    <a:pt x="7077" y="1"/>
                    <a:pt x="7049" y="143"/>
                    <a:pt x="7049" y="143"/>
                  </a:cubicBezTo>
                  <a:cubicBezTo>
                    <a:pt x="7049" y="143"/>
                    <a:pt x="1550" y="1193"/>
                    <a:pt x="1100" y="2893"/>
                  </a:cubicBezTo>
                  <a:cubicBezTo>
                    <a:pt x="1" y="6992"/>
                    <a:pt x="401" y="1993"/>
                    <a:pt x="1150" y="9291"/>
                  </a:cubicBezTo>
                  <a:cubicBezTo>
                    <a:pt x="1400" y="11441"/>
                    <a:pt x="2550" y="15390"/>
                    <a:pt x="2300" y="16340"/>
                  </a:cubicBezTo>
                  <a:cubicBezTo>
                    <a:pt x="1550" y="19040"/>
                    <a:pt x="1650" y="24389"/>
                    <a:pt x="1650" y="24389"/>
                  </a:cubicBezTo>
                  <a:cubicBezTo>
                    <a:pt x="1650" y="24389"/>
                    <a:pt x="1100" y="25688"/>
                    <a:pt x="3500" y="26938"/>
                  </a:cubicBezTo>
                  <a:cubicBezTo>
                    <a:pt x="3682" y="27033"/>
                    <a:pt x="3873" y="27073"/>
                    <a:pt x="4067" y="27073"/>
                  </a:cubicBezTo>
                  <a:cubicBezTo>
                    <a:pt x="5101" y="27073"/>
                    <a:pt x="6200" y="25938"/>
                    <a:pt x="6200" y="25938"/>
                  </a:cubicBezTo>
                  <a:cubicBezTo>
                    <a:pt x="6200" y="25938"/>
                    <a:pt x="5550" y="18840"/>
                    <a:pt x="6449" y="16540"/>
                  </a:cubicBezTo>
                  <a:cubicBezTo>
                    <a:pt x="7149" y="14890"/>
                    <a:pt x="7599" y="13591"/>
                    <a:pt x="7549" y="7542"/>
                  </a:cubicBezTo>
                  <a:cubicBezTo>
                    <a:pt x="7441" y="930"/>
                    <a:pt x="7230" y="1"/>
                    <a:pt x="7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747;p63">
              <a:extLst>
                <a:ext uri="{FF2B5EF4-FFF2-40B4-BE49-F238E27FC236}">
                  <a16:creationId xmlns:a16="http://schemas.microsoft.com/office/drawing/2014/main" id="{30D64AB5-4DA3-A41D-77ED-A77BFABDA3AA}"/>
                </a:ext>
              </a:extLst>
            </p:cNvPr>
            <p:cNvSpPr/>
            <p:nvPr/>
          </p:nvSpPr>
          <p:spPr>
            <a:xfrm flipH="1">
              <a:off x="7493650" y="2797875"/>
              <a:ext cx="358725" cy="590850"/>
            </a:xfrm>
            <a:custGeom>
              <a:avLst/>
              <a:gdLst/>
              <a:ahLst/>
              <a:cxnLst/>
              <a:rect l="l" t="t" r="r" b="b"/>
              <a:pathLst>
                <a:path w="14349" h="23634" extrusionOk="0">
                  <a:moveTo>
                    <a:pt x="11720" y="1"/>
                  </a:moveTo>
                  <a:cubicBezTo>
                    <a:pt x="10400" y="1"/>
                    <a:pt x="8794" y="542"/>
                    <a:pt x="8099" y="761"/>
                  </a:cubicBezTo>
                  <a:cubicBezTo>
                    <a:pt x="7749" y="890"/>
                    <a:pt x="7379" y="931"/>
                    <a:pt x="7051" y="931"/>
                  </a:cubicBezTo>
                  <a:cubicBezTo>
                    <a:pt x="6488" y="931"/>
                    <a:pt x="6049" y="811"/>
                    <a:pt x="6049" y="811"/>
                  </a:cubicBezTo>
                  <a:cubicBezTo>
                    <a:pt x="6049" y="811"/>
                    <a:pt x="4900" y="1661"/>
                    <a:pt x="3700" y="3111"/>
                  </a:cubicBezTo>
                  <a:cubicBezTo>
                    <a:pt x="2500" y="4610"/>
                    <a:pt x="2400" y="4760"/>
                    <a:pt x="2750" y="8010"/>
                  </a:cubicBezTo>
                  <a:cubicBezTo>
                    <a:pt x="3150" y="11259"/>
                    <a:pt x="2600" y="13809"/>
                    <a:pt x="2600" y="16058"/>
                  </a:cubicBezTo>
                  <a:cubicBezTo>
                    <a:pt x="2600" y="16508"/>
                    <a:pt x="1350" y="17758"/>
                    <a:pt x="750" y="18708"/>
                  </a:cubicBezTo>
                  <a:cubicBezTo>
                    <a:pt x="201" y="19658"/>
                    <a:pt x="1" y="22507"/>
                    <a:pt x="1" y="22507"/>
                  </a:cubicBezTo>
                  <a:cubicBezTo>
                    <a:pt x="1" y="22507"/>
                    <a:pt x="1" y="23634"/>
                    <a:pt x="1932" y="23634"/>
                  </a:cubicBezTo>
                  <a:cubicBezTo>
                    <a:pt x="2442" y="23634"/>
                    <a:pt x="3086" y="23555"/>
                    <a:pt x="3900" y="23357"/>
                  </a:cubicBezTo>
                  <a:cubicBezTo>
                    <a:pt x="7799" y="22457"/>
                    <a:pt x="14348" y="20807"/>
                    <a:pt x="12348" y="17258"/>
                  </a:cubicBezTo>
                  <a:cubicBezTo>
                    <a:pt x="11748" y="16308"/>
                    <a:pt x="11299" y="15908"/>
                    <a:pt x="11549" y="14559"/>
                  </a:cubicBezTo>
                  <a:cubicBezTo>
                    <a:pt x="11798" y="13209"/>
                    <a:pt x="14348" y="1011"/>
                    <a:pt x="12998" y="261"/>
                  </a:cubicBezTo>
                  <a:cubicBezTo>
                    <a:pt x="12650" y="73"/>
                    <a:pt x="12204" y="1"/>
                    <a:pt x="11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748;p63">
              <a:extLst>
                <a:ext uri="{FF2B5EF4-FFF2-40B4-BE49-F238E27FC236}">
                  <a16:creationId xmlns:a16="http://schemas.microsoft.com/office/drawing/2014/main" id="{9707A3C4-318C-258D-F452-EF60FF5FA59B}"/>
                </a:ext>
              </a:extLst>
            </p:cNvPr>
            <p:cNvSpPr/>
            <p:nvPr/>
          </p:nvSpPr>
          <p:spPr>
            <a:xfrm flipH="1">
              <a:off x="7584900" y="2919375"/>
              <a:ext cx="25" cy="5025"/>
            </a:xfrm>
            <a:custGeom>
              <a:avLst/>
              <a:gdLst/>
              <a:ahLst/>
              <a:cxnLst/>
              <a:rect l="l" t="t" r="r" b="b"/>
              <a:pathLst>
                <a:path w="1" h="201" extrusionOk="0">
                  <a:moveTo>
                    <a:pt x="1" y="200"/>
                  </a:moveTo>
                  <a:lnTo>
                    <a:pt x="1" y="200"/>
                  </a:lnTo>
                  <a:lnTo>
                    <a:pt x="1" y="0"/>
                  </a:lnTo>
                  <a:cubicBezTo>
                    <a:pt x="1" y="100"/>
                    <a:pt x="1" y="200"/>
                    <a:pt x="1" y="200"/>
                  </a:cubicBezTo>
                  <a:close/>
                </a:path>
              </a:pathLst>
            </a:custGeom>
            <a:solidFill>
              <a:srgbClr val="11A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749;p63">
              <a:extLst>
                <a:ext uri="{FF2B5EF4-FFF2-40B4-BE49-F238E27FC236}">
                  <a16:creationId xmlns:a16="http://schemas.microsoft.com/office/drawing/2014/main" id="{0D783B90-2F37-40C5-F9D1-C8BC088CAB01}"/>
                </a:ext>
              </a:extLst>
            </p:cNvPr>
            <p:cNvSpPr/>
            <p:nvPr/>
          </p:nvSpPr>
          <p:spPr>
            <a:xfrm flipH="1">
              <a:off x="7567400" y="3288050"/>
              <a:ext cx="185000" cy="158775"/>
            </a:xfrm>
            <a:custGeom>
              <a:avLst/>
              <a:gdLst/>
              <a:ahLst/>
              <a:cxnLst/>
              <a:rect l="l" t="t" r="r" b="b"/>
              <a:pathLst>
                <a:path w="7400" h="6351" extrusionOk="0">
                  <a:moveTo>
                    <a:pt x="6750" y="1"/>
                  </a:moveTo>
                  <a:cubicBezTo>
                    <a:pt x="6749" y="1"/>
                    <a:pt x="401" y="1050"/>
                    <a:pt x="201" y="1200"/>
                  </a:cubicBezTo>
                  <a:cubicBezTo>
                    <a:pt x="1" y="1300"/>
                    <a:pt x="1551" y="5850"/>
                    <a:pt x="1651" y="5950"/>
                  </a:cubicBezTo>
                  <a:cubicBezTo>
                    <a:pt x="1733" y="6032"/>
                    <a:pt x="2861" y="6350"/>
                    <a:pt x="3455" y="6350"/>
                  </a:cubicBezTo>
                  <a:cubicBezTo>
                    <a:pt x="3584" y="6350"/>
                    <a:pt x="3688" y="6335"/>
                    <a:pt x="3750" y="6300"/>
                  </a:cubicBezTo>
                  <a:cubicBezTo>
                    <a:pt x="4100" y="6100"/>
                    <a:pt x="4600" y="5950"/>
                    <a:pt x="6000" y="4300"/>
                  </a:cubicBezTo>
                  <a:cubicBezTo>
                    <a:pt x="7400" y="2650"/>
                    <a:pt x="6750" y="1"/>
                    <a:pt x="6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750;p63">
              <a:extLst>
                <a:ext uri="{FF2B5EF4-FFF2-40B4-BE49-F238E27FC236}">
                  <a16:creationId xmlns:a16="http://schemas.microsoft.com/office/drawing/2014/main" id="{DA2653F0-8ED9-091F-BB4E-0B6E3AEAF1F5}"/>
                </a:ext>
              </a:extLst>
            </p:cNvPr>
            <p:cNvSpPr/>
            <p:nvPr/>
          </p:nvSpPr>
          <p:spPr>
            <a:xfrm flipH="1">
              <a:off x="7456175" y="2777100"/>
              <a:ext cx="337450" cy="637475"/>
            </a:xfrm>
            <a:custGeom>
              <a:avLst/>
              <a:gdLst/>
              <a:ahLst/>
              <a:cxnLst/>
              <a:rect l="l" t="t" r="r" b="b"/>
              <a:pathLst>
                <a:path w="13498" h="25499" extrusionOk="0">
                  <a:moveTo>
                    <a:pt x="8783" y="1"/>
                  </a:moveTo>
                  <a:cubicBezTo>
                    <a:pt x="6337" y="1"/>
                    <a:pt x="3349" y="1736"/>
                    <a:pt x="2000" y="2242"/>
                  </a:cubicBezTo>
                  <a:cubicBezTo>
                    <a:pt x="0" y="2992"/>
                    <a:pt x="7849" y="4642"/>
                    <a:pt x="7849" y="4642"/>
                  </a:cubicBezTo>
                  <a:cubicBezTo>
                    <a:pt x="7849" y="4642"/>
                    <a:pt x="6849" y="6141"/>
                    <a:pt x="7499" y="7491"/>
                  </a:cubicBezTo>
                  <a:cubicBezTo>
                    <a:pt x="8199" y="8791"/>
                    <a:pt x="5749" y="10241"/>
                    <a:pt x="5749" y="10241"/>
                  </a:cubicBezTo>
                  <a:lnTo>
                    <a:pt x="3849" y="11440"/>
                  </a:lnTo>
                  <a:lnTo>
                    <a:pt x="6149" y="25488"/>
                  </a:lnTo>
                  <a:cubicBezTo>
                    <a:pt x="6149" y="25488"/>
                    <a:pt x="6292" y="25499"/>
                    <a:pt x="6529" y="25499"/>
                  </a:cubicBezTo>
                  <a:cubicBezTo>
                    <a:pt x="7731" y="25499"/>
                    <a:pt x="11357" y="25220"/>
                    <a:pt x="11148" y="21838"/>
                  </a:cubicBezTo>
                  <a:cubicBezTo>
                    <a:pt x="10948" y="17789"/>
                    <a:pt x="10448" y="16489"/>
                    <a:pt x="10448" y="15540"/>
                  </a:cubicBezTo>
                  <a:cubicBezTo>
                    <a:pt x="10448" y="14940"/>
                    <a:pt x="12248" y="11040"/>
                    <a:pt x="12948" y="8041"/>
                  </a:cubicBezTo>
                  <a:cubicBezTo>
                    <a:pt x="13298" y="6341"/>
                    <a:pt x="13498" y="4492"/>
                    <a:pt x="11698" y="1542"/>
                  </a:cubicBezTo>
                  <a:cubicBezTo>
                    <a:pt x="11015" y="404"/>
                    <a:pt x="9962" y="1"/>
                    <a:pt x="8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751;p63">
              <a:extLst>
                <a:ext uri="{FF2B5EF4-FFF2-40B4-BE49-F238E27FC236}">
                  <a16:creationId xmlns:a16="http://schemas.microsoft.com/office/drawing/2014/main" id="{18DC8933-7FDF-A3D3-DA2A-B4E2138C744A}"/>
                </a:ext>
              </a:extLst>
            </p:cNvPr>
            <p:cNvSpPr/>
            <p:nvPr/>
          </p:nvSpPr>
          <p:spPr>
            <a:xfrm flipH="1">
              <a:off x="7556150" y="2811900"/>
              <a:ext cx="311225" cy="603425"/>
            </a:xfrm>
            <a:custGeom>
              <a:avLst/>
              <a:gdLst/>
              <a:ahLst/>
              <a:cxnLst/>
              <a:rect l="l" t="t" r="r" b="b"/>
              <a:pathLst>
                <a:path w="12449" h="24137" extrusionOk="0">
                  <a:moveTo>
                    <a:pt x="5450" y="0"/>
                  </a:moveTo>
                  <a:cubicBezTo>
                    <a:pt x="5450" y="0"/>
                    <a:pt x="1650" y="1850"/>
                    <a:pt x="1350" y="4599"/>
                  </a:cubicBezTo>
                  <a:cubicBezTo>
                    <a:pt x="451" y="12848"/>
                    <a:pt x="2250" y="14298"/>
                    <a:pt x="1800" y="15297"/>
                  </a:cubicBezTo>
                  <a:cubicBezTo>
                    <a:pt x="1400" y="16247"/>
                    <a:pt x="1" y="18947"/>
                    <a:pt x="151" y="21346"/>
                  </a:cubicBezTo>
                  <a:cubicBezTo>
                    <a:pt x="326" y="23657"/>
                    <a:pt x="3977" y="24137"/>
                    <a:pt x="6975" y="24137"/>
                  </a:cubicBezTo>
                  <a:cubicBezTo>
                    <a:pt x="9101" y="24137"/>
                    <a:pt x="10899" y="23896"/>
                    <a:pt x="10899" y="23896"/>
                  </a:cubicBezTo>
                  <a:cubicBezTo>
                    <a:pt x="10899" y="23896"/>
                    <a:pt x="10599" y="17397"/>
                    <a:pt x="10899" y="15247"/>
                  </a:cubicBezTo>
                  <a:cubicBezTo>
                    <a:pt x="12448" y="5699"/>
                    <a:pt x="10049" y="3699"/>
                    <a:pt x="10049" y="3699"/>
                  </a:cubicBezTo>
                  <a:lnTo>
                    <a:pt x="9499" y="4299"/>
                  </a:lnTo>
                  <a:cubicBezTo>
                    <a:pt x="9499" y="4299"/>
                    <a:pt x="9798" y="4470"/>
                    <a:pt x="9788" y="4470"/>
                  </a:cubicBezTo>
                  <a:cubicBezTo>
                    <a:pt x="9780" y="4470"/>
                    <a:pt x="9536" y="4339"/>
                    <a:pt x="8649" y="3849"/>
                  </a:cubicBezTo>
                  <a:cubicBezTo>
                    <a:pt x="6699" y="2800"/>
                    <a:pt x="5450" y="0"/>
                    <a:pt x="5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752;p63">
              <a:extLst>
                <a:ext uri="{FF2B5EF4-FFF2-40B4-BE49-F238E27FC236}">
                  <a16:creationId xmlns:a16="http://schemas.microsoft.com/office/drawing/2014/main" id="{524FD1DA-E44B-AB70-64D3-DA01961FE537}"/>
                </a:ext>
              </a:extLst>
            </p:cNvPr>
            <p:cNvSpPr/>
            <p:nvPr/>
          </p:nvSpPr>
          <p:spPr>
            <a:xfrm flipH="1">
              <a:off x="7556150" y="2904375"/>
              <a:ext cx="60025" cy="504925"/>
            </a:xfrm>
            <a:custGeom>
              <a:avLst/>
              <a:gdLst/>
              <a:ahLst/>
              <a:cxnLst/>
              <a:rect l="l" t="t" r="r" b="b"/>
              <a:pathLst>
                <a:path w="2401" h="20197" extrusionOk="0">
                  <a:moveTo>
                    <a:pt x="1" y="0"/>
                  </a:moveTo>
                  <a:lnTo>
                    <a:pt x="827" y="19633"/>
                  </a:lnTo>
                  <a:lnTo>
                    <a:pt x="827" y="19633"/>
                  </a:lnTo>
                  <a:cubicBezTo>
                    <a:pt x="763" y="18008"/>
                    <a:pt x="605" y="13313"/>
                    <a:pt x="851" y="11548"/>
                  </a:cubicBezTo>
                  <a:cubicBezTo>
                    <a:pt x="2400" y="2000"/>
                    <a:pt x="1" y="1"/>
                    <a:pt x="1" y="0"/>
                  </a:cubicBezTo>
                  <a:close/>
                  <a:moveTo>
                    <a:pt x="827" y="19633"/>
                  </a:moveTo>
                  <a:lnTo>
                    <a:pt x="827" y="19633"/>
                  </a:lnTo>
                  <a:cubicBezTo>
                    <a:pt x="841" y="19988"/>
                    <a:pt x="851" y="20197"/>
                    <a:pt x="851" y="20197"/>
                  </a:cubicBezTo>
                  <a:lnTo>
                    <a:pt x="827" y="19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753;p63">
              <a:extLst>
                <a:ext uri="{FF2B5EF4-FFF2-40B4-BE49-F238E27FC236}">
                  <a16:creationId xmlns:a16="http://schemas.microsoft.com/office/drawing/2014/main" id="{4442322B-AB84-E095-066D-54858894F743}"/>
                </a:ext>
              </a:extLst>
            </p:cNvPr>
            <p:cNvSpPr/>
            <p:nvPr/>
          </p:nvSpPr>
          <p:spPr>
            <a:xfrm flipH="1">
              <a:off x="7578650" y="2904375"/>
              <a:ext cx="37525" cy="504925"/>
            </a:xfrm>
            <a:custGeom>
              <a:avLst/>
              <a:gdLst/>
              <a:ahLst/>
              <a:cxnLst/>
              <a:rect l="l" t="t" r="r" b="b"/>
              <a:pathLst>
                <a:path w="1501" h="20197" extrusionOk="0">
                  <a:moveTo>
                    <a:pt x="1" y="0"/>
                  </a:moveTo>
                  <a:cubicBezTo>
                    <a:pt x="551" y="650"/>
                    <a:pt x="801" y="1500"/>
                    <a:pt x="951" y="2300"/>
                  </a:cubicBezTo>
                  <a:cubicBezTo>
                    <a:pt x="1151" y="3150"/>
                    <a:pt x="1251" y="4000"/>
                    <a:pt x="1251" y="4850"/>
                  </a:cubicBezTo>
                  <a:cubicBezTo>
                    <a:pt x="1351" y="6549"/>
                    <a:pt x="1251" y="8249"/>
                    <a:pt x="1001" y="9949"/>
                  </a:cubicBezTo>
                  <a:cubicBezTo>
                    <a:pt x="851" y="10898"/>
                    <a:pt x="651" y="11798"/>
                    <a:pt x="701" y="12498"/>
                  </a:cubicBezTo>
                  <a:cubicBezTo>
                    <a:pt x="701" y="13348"/>
                    <a:pt x="651" y="14198"/>
                    <a:pt x="651" y="15048"/>
                  </a:cubicBezTo>
                  <a:cubicBezTo>
                    <a:pt x="651" y="16747"/>
                    <a:pt x="751" y="18497"/>
                    <a:pt x="851" y="20197"/>
                  </a:cubicBezTo>
                  <a:cubicBezTo>
                    <a:pt x="851" y="18497"/>
                    <a:pt x="801" y="16747"/>
                    <a:pt x="801" y="15048"/>
                  </a:cubicBezTo>
                  <a:cubicBezTo>
                    <a:pt x="801" y="14198"/>
                    <a:pt x="801" y="13348"/>
                    <a:pt x="851" y="12498"/>
                  </a:cubicBezTo>
                  <a:cubicBezTo>
                    <a:pt x="901" y="11648"/>
                    <a:pt x="1101" y="10799"/>
                    <a:pt x="1201" y="9949"/>
                  </a:cubicBezTo>
                  <a:cubicBezTo>
                    <a:pt x="1401" y="8249"/>
                    <a:pt x="1501" y="6549"/>
                    <a:pt x="1401" y="4850"/>
                  </a:cubicBezTo>
                  <a:cubicBezTo>
                    <a:pt x="1351" y="4000"/>
                    <a:pt x="1251" y="3100"/>
                    <a:pt x="1051" y="2300"/>
                  </a:cubicBezTo>
                  <a:cubicBezTo>
                    <a:pt x="851" y="1450"/>
                    <a:pt x="551" y="60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754;p63">
              <a:extLst>
                <a:ext uri="{FF2B5EF4-FFF2-40B4-BE49-F238E27FC236}">
                  <a16:creationId xmlns:a16="http://schemas.microsoft.com/office/drawing/2014/main" id="{EBDA07DB-91CF-69B5-72DD-A0EE3EBD1116}"/>
                </a:ext>
              </a:extLst>
            </p:cNvPr>
            <p:cNvSpPr/>
            <p:nvPr/>
          </p:nvSpPr>
          <p:spPr>
            <a:xfrm flipH="1">
              <a:off x="7587400" y="2775750"/>
              <a:ext cx="138750" cy="135650"/>
            </a:xfrm>
            <a:custGeom>
              <a:avLst/>
              <a:gdLst/>
              <a:ahLst/>
              <a:cxnLst/>
              <a:rect l="l" t="t" r="r" b="b"/>
              <a:pathLst>
                <a:path w="5550" h="5426" extrusionOk="0">
                  <a:moveTo>
                    <a:pt x="1333" y="0"/>
                  </a:moveTo>
                  <a:cubicBezTo>
                    <a:pt x="1125" y="0"/>
                    <a:pt x="1000" y="73"/>
                    <a:pt x="1000" y="246"/>
                  </a:cubicBezTo>
                  <a:cubicBezTo>
                    <a:pt x="1050" y="1246"/>
                    <a:pt x="1" y="1446"/>
                    <a:pt x="1" y="1446"/>
                  </a:cubicBezTo>
                  <a:cubicBezTo>
                    <a:pt x="1" y="1446"/>
                    <a:pt x="251" y="2796"/>
                    <a:pt x="1750" y="3796"/>
                  </a:cubicBezTo>
                  <a:cubicBezTo>
                    <a:pt x="2718" y="4481"/>
                    <a:pt x="3717" y="5426"/>
                    <a:pt x="4173" y="5426"/>
                  </a:cubicBezTo>
                  <a:cubicBezTo>
                    <a:pt x="4283" y="5426"/>
                    <a:pt x="4361" y="5371"/>
                    <a:pt x="4400" y="5245"/>
                  </a:cubicBezTo>
                  <a:cubicBezTo>
                    <a:pt x="4600" y="4596"/>
                    <a:pt x="4450" y="4446"/>
                    <a:pt x="4450" y="3946"/>
                  </a:cubicBezTo>
                  <a:cubicBezTo>
                    <a:pt x="4450" y="3496"/>
                    <a:pt x="5550" y="1846"/>
                    <a:pt x="5550" y="1846"/>
                  </a:cubicBezTo>
                  <a:cubicBezTo>
                    <a:pt x="5550" y="1846"/>
                    <a:pt x="2381" y="0"/>
                    <a:pt x="133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755;p63">
              <a:extLst>
                <a:ext uri="{FF2B5EF4-FFF2-40B4-BE49-F238E27FC236}">
                  <a16:creationId xmlns:a16="http://schemas.microsoft.com/office/drawing/2014/main" id="{AFB9C9CA-E223-F706-8F55-57B6FDDB9D3A}"/>
                </a:ext>
              </a:extLst>
            </p:cNvPr>
            <p:cNvSpPr/>
            <p:nvPr/>
          </p:nvSpPr>
          <p:spPr>
            <a:xfrm flipH="1">
              <a:off x="7517400" y="2566725"/>
              <a:ext cx="271225" cy="280975"/>
            </a:xfrm>
            <a:custGeom>
              <a:avLst/>
              <a:gdLst/>
              <a:ahLst/>
              <a:cxnLst/>
              <a:rect l="l" t="t" r="r" b="b"/>
              <a:pathLst>
                <a:path w="10849" h="11239" extrusionOk="0">
                  <a:moveTo>
                    <a:pt x="6379" y="1"/>
                  </a:moveTo>
                  <a:cubicBezTo>
                    <a:pt x="6303" y="1"/>
                    <a:pt x="6227" y="3"/>
                    <a:pt x="6149" y="9"/>
                  </a:cubicBezTo>
                  <a:cubicBezTo>
                    <a:pt x="0" y="409"/>
                    <a:pt x="2200" y="6058"/>
                    <a:pt x="2650" y="7458"/>
                  </a:cubicBezTo>
                  <a:cubicBezTo>
                    <a:pt x="3100" y="8857"/>
                    <a:pt x="5199" y="10207"/>
                    <a:pt x="6249" y="10757"/>
                  </a:cubicBezTo>
                  <a:cubicBezTo>
                    <a:pt x="6765" y="11052"/>
                    <a:pt x="7403" y="11238"/>
                    <a:pt x="7911" y="11238"/>
                  </a:cubicBezTo>
                  <a:cubicBezTo>
                    <a:pt x="8436" y="11238"/>
                    <a:pt x="8824" y="11040"/>
                    <a:pt x="8799" y="10557"/>
                  </a:cubicBezTo>
                  <a:cubicBezTo>
                    <a:pt x="8799" y="9557"/>
                    <a:pt x="9248" y="9557"/>
                    <a:pt x="9748" y="9007"/>
                  </a:cubicBezTo>
                  <a:cubicBezTo>
                    <a:pt x="10298" y="8407"/>
                    <a:pt x="9998" y="8057"/>
                    <a:pt x="9948" y="7208"/>
                  </a:cubicBezTo>
                  <a:cubicBezTo>
                    <a:pt x="9948" y="6358"/>
                    <a:pt x="10148" y="6858"/>
                    <a:pt x="10498" y="6158"/>
                  </a:cubicBezTo>
                  <a:cubicBezTo>
                    <a:pt x="10848" y="5508"/>
                    <a:pt x="10248" y="3308"/>
                    <a:pt x="10248" y="3308"/>
                  </a:cubicBezTo>
                  <a:cubicBezTo>
                    <a:pt x="10248" y="3308"/>
                    <a:pt x="9020" y="1"/>
                    <a:pt x="637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756;p63">
              <a:extLst>
                <a:ext uri="{FF2B5EF4-FFF2-40B4-BE49-F238E27FC236}">
                  <a16:creationId xmlns:a16="http://schemas.microsoft.com/office/drawing/2014/main" id="{B1DC9FEC-0B57-EA20-828E-6830E80173A7}"/>
                </a:ext>
              </a:extLst>
            </p:cNvPr>
            <p:cNvSpPr/>
            <p:nvPr/>
          </p:nvSpPr>
          <p:spPr>
            <a:xfrm flipH="1">
              <a:off x="7667375" y="2708450"/>
              <a:ext cx="45025" cy="58550"/>
            </a:xfrm>
            <a:custGeom>
              <a:avLst/>
              <a:gdLst/>
              <a:ahLst/>
              <a:cxnLst/>
              <a:rect l="l" t="t" r="r" b="b"/>
              <a:pathLst>
                <a:path w="1801" h="2342" extrusionOk="0">
                  <a:moveTo>
                    <a:pt x="620" y="1"/>
                  </a:moveTo>
                  <a:cubicBezTo>
                    <a:pt x="580" y="1"/>
                    <a:pt x="540" y="12"/>
                    <a:pt x="500" y="39"/>
                  </a:cubicBezTo>
                  <a:cubicBezTo>
                    <a:pt x="201" y="239"/>
                    <a:pt x="1" y="639"/>
                    <a:pt x="151" y="1189"/>
                  </a:cubicBezTo>
                  <a:cubicBezTo>
                    <a:pt x="247" y="1718"/>
                    <a:pt x="529" y="2341"/>
                    <a:pt x="862" y="2341"/>
                  </a:cubicBezTo>
                  <a:cubicBezTo>
                    <a:pt x="875" y="2341"/>
                    <a:pt x="888" y="2340"/>
                    <a:pt x="900" y="2338"/>
                  </a:cubicBezTo>
                  <a:cubicBezTo>
                    <a:pt x="1000" y="2338"/>
                    <a:pt x="1082" y="2342"/>
                    <a:pt x="1150" y="2342"/>
                  </a:cubicBezTo>
                  <a:cubicBezTo>
                    <a:pt x="1357" y="2342"/>
                    <a:pt x="1450" y="2313"/>
                    <a:pt x="1600" y="2088"/>
                  </a:cubicBezTo>
                  <a:cubicBezTo>
                    <a:pt x="1800" y="1789"/>
                    <a:pt x="1650" y="1489"/>
                    <a:pt x="1650" y="1489"/>
                  </a:cubicBezTo>
                  <a:lnTo>
                    <a:pt x="1150" y="489"/>
                  </a:lnTo>
                  <a:cubicBezTo>
                    <a:pt x="1107" y="489"/>
                    <a:pt x="876" y="1"/>
                    <a:pt x="62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757;p63">
              <a:extLst>
                <a:ext uri="{FF2B5EF4-FFF2-40B4-BE49-F238E27FC236}">
                  <a16:creationId xmlns:a16="http://schemas.microsoft.com/office/drawing/2014/main" id="{13EF56F9-3569-EA8F-83FD-6E4516C5484A}"/>
                </a:ext>
              </a:extLst>
            </p:cNvPr>
            <p:cNvSpPr/>
            <p:nvPr/>
          </p:nvSpPr>
          <p:spPr>
            <a:xfrm flipH="1">
              <a:off x="7589900" y="2867200"/>
              <a:ext cx="283725" cy="502125"/>
            </a:xfrm>
            <a:custGeom>
              <a:avLst/>
              <a:gdLst/>
              <a:ahLst/>
              <a:cxnLst/>
              <a:rect l="l" t="t" r="r" b="b"/>
              <a:pathLst>
                <a:path w="11349" h="20085" extrusionOk="0">
                  <a:moveTo>
                    <a:pt x="3044" y="0"/>
                  </a:moveTo>
                  <a:cubicBezTo>
                    <a:pt x="2972" y="0"/>
                    <a:pt x="2907" y="12"/>
                    <a:pt x="2850" y="38"/>
                  </a:cubicBezTo>
                  <a:cubicBezTo>
                    <a:pt x="101" y="1287"/>
                    <a:pt x="1" y="11536"/>
                    <a:pt x="701" y="12635"/>
                  </a:cubicBezTo>
                  <a:cubicBezTo>
                    <a:pt x="1400" y="13785"/>
                    <a:pt x="9749" y="20084"/>
                    <a:pt x="9749" y="20084"/>
                  </a:cubicBezTo>
                  <a:cubicBezTo>
                    <a:pt x="9749" y="20084"/>
                    <a:pt x="10749" y="18284"/>
                    <a:pt x="11049" y="17735"/>
                  </a:cubicBezTo>
                  <a:cubicBezTo>
                    <a:pt x="11349" y="17135"/>
                    <a:pt x="5200" y="11586"/>
                    <a:pt x="5200" y="11586"/>
                  </a:cubicBezTo>
                  <a:cubicBezTo>
                    <a:pt x="5200" y="11586"/>
                    <a:pt x="4850" y="5987"/>
                    <a:pt x="5750" y="4237"/>
                  </a:cubicBezTo>
                  <a:cubicBezTo>
                    <a:pt x="6593" y="2645"/>
                    <a:pt x="4102" y="0"/>
                    <a:pt x="3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758;p63">
              <a:extLst>
                <a:ext uri="{FF2B5EF4-FFF2-40B4-BE49-F238E27FC236}">
                  <a16:creationId xmlns:a16="http://schemas.microsoft.com/office/drawing/2014/main" id="{BA242731-4AE8-E4E2-CD75-D724BACBAB72}"/>
                </a:ext>
              </a:extLst>
            </p:cNvPr>
            <p:cNvSpPr/>
            <p:nvPr/>
          </p:nvSpPr>
          <p:spPr>
            <a:xfrm flipH="1">
              <a:off x="7506150" y="2565475"/>
              <a:ext cx="261250" cy="208125"/>
            </a:xfrm>
            <a:custGeom>
              <a:avLst/>
              <a:gdLst/>
              <a:ahLst/>
              <a:cxnLst/>
              <a:rect l="l" t="t" r="r" b="b"/>
              <a:pathLst>
                <a:path w="10450" h="8325" extrusionOk="0">
                  <a:moveTo>
                    <a:pt x="5174" y="1"/>
                  </a:moveTo>
                  <a:cubicBezTo>
                    <a:pt x="3068" y="1"/>
                    <a:pt x="1289" y="1520"/>
                    <a:pt x="801" y="2658"/>
                  </a:cubicBezTo>
                  <a:cubicBezTo>
                    <a:pt x="1" y="4408"/>
                    <a:pt x="1651" y="7708"/>
                    <a:pt x="2151" y="8257"/>
                  </a:cubicBezTo>
                  <a:cubicBezTo>
                    <a:pt x="2192" y="8304"/>
                    <a:pt x="2226" y="8325"/>
                    <a:pt x="2252" y="8325"/>
                  </a:cubicBezTo>
                  <a:cubicBezTo>
                    <a:pt x="2542" y="8325"/>
                    <a:pt x="2001" y="5799"/>
                    <a:pt x="2550" y="5708"/>
                  </a:cubicBezTo>
                  <a:cubicBezTo>
                    <a:pt x="2574" y="5704"/>
                    <a:pt x="2598" y="5701"/>
                    <a:pt x="2621" y="5701"/>
                  </a:cubicBezTo>
                  <a:cubicBezTo>
                    <a:pt x="3143" y="5701"/>
                    <a:pt x="3622" y="6733"/>
                    <a:pt x="4100" y="7308"/>
                  </a:cubicBezTo>
                  <a:cubicBezTo>
                    <a:pt x="4145" y="7367"/>
                    <a:pt x="4182" y="7394"/>
                    <a:pt x="4214" y="7394"/>
                  </a:cubicBezTo>
                  <a:cubicBezTo>
                    <a:pt x="4505" y="7394"/>
                    <a:pt x="4364" y="5139"/>
                    <a:pt x="5400" y="4508"/>
                  </a:cubicBezTo>
                  <a:cubicBezTo>
                    <a:pt x="6550" y="3858"/>
                    <a:pt x="9049" y="4208"/>
                    <a:pt x="9749" y="3808"/>
                  </a:cubicBezTo>
                  <a:cubicBezTo>
                    <a:pt x="10449" y="3408"/>
                    <a:pt x="8699" y="1609"/>
                    <a:pt x="8699" y="1609"/>
                  </a:cubicBezTo>
                  <a:cubicBezTo>
                    <a:pt x="7529" y="439"/>
                    <a:pt x="6304" y="1"/>
                    <a:pt x="5174" y="1"/>
                  </a:cubicBezTo>
                  <a:close/>
                </a:path>
              </a:pathLst>
            </a:custGeom>
            <a:solidFill>
              <a:srgbClr val="23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759;p63">
              <a:extLst>
                <a:ext uri="{FF2B5EF4-FFF2-40B4-BE49-F238E27FC236}">
                  <a16:creationId xmlns:a16="http://schemas.microsoft.com/office/drawing/2014/main" id="{BFEC5690-402F-4FEA-C79B-9101CE637A09}"/>
                </a:ext>
              </a:extLst>
            </p:cNvPr>
            <p:cNvSpPr/>
            <p:nvPr/>
          </p:nvSpPr>
          <p:spPr>
            <a:xfrm flipH="1">
              <a:off x="7616150" y="2793150"/>
              <a:ext cx="127500" cy="150000"/>
            </a:xfrm>
            <a:custGeom>
              <a:avLst/>
              <a:gdLst/>
              <a:ahLst/>
              <a:cxnLst/>
              <a:rect l="l" t="t" r="r" b="b"/>
              <a:pathLst>
                <a:path w="5100" h="6000" extrusionOk="0">
                  <a:moveTo>
                    <a:pt x="1551" y="0"/>
                  </a:moveTo>
                  <a:lnTo>
                    <a:pt x="1" y="1000"/>
                  </a:lnTo>
                  <a:cubicBezTo>
                    <a:pt x="1" y="1000"/>
                    <a:pt x="1051" y="3700"/>
                    <a:pt x="2200" y="4799"/>
                  </a:cubicBezTo>
                  <a:cubicBezTo>
                    <a:pt x="3400" y="5949"/>
                    <a:pt x="4700" y="5999"/>
                    <a:pt x="4700" y="5999"/>
                  </a:cubicBezTo>
                  <a:lnTo>
                    <a:pt x="5100" y="4549"/>
                  </a:lnTo>
                  <a:cubicBezTo>
                    <a:pt x="5100" y="4549"/>
                    <a:pt x="4000" y="4399"/>
                    <a:pt x="3450" y="3800"/>
                  </a:cubicBezTo>
                  <a:cubicBezTo>
                    <a:pt x="2000" y="2400"/>
                    <a:pt x="1551" y="0"/>
                    <a:pt x="1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760;p63">
              <a:extLst>
                <a:ext uri="{FF2B5EF4-FFF2-40B4-BE49-F238E27FC236}">
                  <a16:creationId xmlns:a16="http://schemas.microsoft.com/office/drawing/2014/main" id="{9993CB06-AC6F-EA94-49AD-8D3EF48369D1}"/>
                </a:ext>
              </a:extLst>
            </p:cNvPr>
            <p:cNvSpPr/>
            <p:nvPr/>
          </p:nvSpPr>
          <p:spPr>
            <a:xfrm flipH="1">
              <a:off x="7571150" y="2849375"/>
              <a:ext cx="51275" cy="68775"/>
            </a:xfrm>
            <a:custGeom>
              <a:avLst/>
              <a:gdLst/>
              <a:ahLst/>
              <a:cxnLst/>
              <a:rect l="l" t="t" r="r" b="b"/>
              <a:pathLst>
                <a:path w="2051" h="2751" extrusionOk="0">
                  <a:moveTo>
                    <a:pt x="701" y="1"/>
                  </a:moveTo>
                  <a:cubicBezTo>
                    <a:pt x="701" y="1"/>
                    <a:pt x="551" y="251"/>
                    <a:pt x="301" y="1001"/>
                  </a:cubicBezTo>
                  <a:cubicBezTo>
                    <a:pt x="1" y="1751"/>
                    <a:pt x="251" y="2300"/>
                    <a:pt x="251" y="2300"/>
                  </a:cubicBezTo>
                  <a:lnTo>
                    <a:pt x="1501" y="2750"/>
                  </a:lnTo>
                  <a:cubicBezTo>
                    <a:pt x="1451" y="2250"/>
                    <a:pt x="2051" y="1351"/>
                    <a:pt x="1851" y="901"/>
                  </a:cubicBezTo>
                  <a:cubicBezTo>
                    <a:pt x="1551" y="301"/>
                    <a:pt x="701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761;p63">
              <a:extLst>
                <a:ext uri="{FF2B5EF4-FFF2-40B4-BE49-F238E27FC236}">
                  <a16:creationId xmlns:a16="http://schemas.microsoft.com/office/drawing/2014/main" id="{E9B0DAC1-50F1-52C7-5A31-8E5DC37B524F}"/>
                </a:ext>
              </a:extLst>
            </p:cNvPr>
            <p:cNvSpPr/>
            <p:nvPr/>
          </p:nvSpPr>
          <p:spPr>
            <a:xfrm flipH="1">
              <a:off x="7636125" y="3013100"/>
              <a:ext cx="58775" cy="98750"/>
            </a:xfrm>
            <a:custGeom>
              <a:avLst/>
              <a:gdLst/>
              <a:ahLst/>
              <a:cxnLst/>
              <a:rect l="l" t="t" r="r" b="b"/>
              <a:pathLst>
                <a:path w="2351" h="3950" extrusionOk="0">
                  <a:moveTo>
                    <a:pt x="2350" y="1"/>
                  </a:moveTo>
                  <a:lnTo>
                    <a:pt x="0" y="1350"/>
                  </a:lnTo>
                  <a:lnTo>
                    <a:pt x="0" y="3950"/>
                  </a:lnTo>
                  <a:lnTo>
                    <a:pt x="1150" y="3750"/>
                  </a:lnTo>
                  <a:lnTo>
                    <a:pt x="2350" y="2600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762;p63">
              <a:extLst>
                <a:ext uri="{FF2B5EF4-FFF2-40B4-BE49-F238E27FC236}">
                  <a16:creationId xmlns:a16="http://schemas.microsoft.com/office/drawing/2014/main" id="{AB1AA7E7-3A4C-B646-C2BF-2565324F2EBD}"/>
                </a:ext>
              </a:extLst>
            </p:cNvPr>
            <p:cNvSpPr/>
            <p:nvPr/>
          </p:nvSpPr>
          <p:spPr>
            <a:xfrm flipH="1">
              <a:off x="7484925" y="2941875"/>
              <a:ext cx="58750" cy="98750"/>
            </a:xfrm>
            <a:custGeom>
              <a:avLst/>
              <a:gdLst/>
              <a:ahLst/>
              <a:cxnLst/>
              <a:rect l="l" t="t" r="r" b="b"/>
              <a:pathLst>
                <a:path w="2350" h="3950" extrusionOk="0">
                  <a:moveTo>
                    <a:pt x="2350" y="0"/>
                  </a:moveTo>
                  <a:lnTo>
                    <a:pt x="0" y="1350"/>
                  </a:lnTo>
                  <a:lnTo>
                    <a:pt x="0" y="3949"/>
                  </a:lnTo>
                  <a:lnTo>
                    <a:pt x="1150" y="3750"/>
                  </a:lnTo>
                  <a:lnTo>
                    <a:pt x="2350" y="2600"/>
                  </a:lnTo>
                  <a:lnTo>
                    <a:pt x="23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763;p63">
              <a:extLst>
                <a:ext uri="{FF2B5EF4-FFF2-40B4-BE49-F238E27FC236}">
                  <a16:creationId xmlns:a16="http://schemas.microsoft.com/office/drawing/2014/main" id="{2174363F-5BFB-2C9C-8E26-104ACCF3648C}"/>
                </a:ext>
              </a:extLst>
            </p:cNvPr>
            <p:cNvSpPr/>
            <p:nvPr/>
          </p:nvSpPr>
          <p:spPr>
            <a:xfrm flipH="1">
              <a:off x="6672550" y="4439100"/>
              <a:ext cx="182500" cy="93750"/>
            </a:xfrm>
            <a:custGeom>
              <a:avLst/>
              <a:gdLst/>
              <a:ahLst/>
              <a:cxnLst/>
              <a:rect l="l" t="t" r="r" b="b"/>
              <a:pathLst>
                <a:path w="7300" h="3750" extrusionOk="0">
                  <a:moveTo>
                    <a:pt x="2650" y="0"/>
                  </a:moveTo>
                  <a:lnTo>
                    <a:pt x="1" y="1550"/>
                  </a:lnTo>
                  <a:lnTo>
                    <a:pt x="4600" y="3750"/>
                  </a:lnTo>
                  <a:lnTo>
                    <a:pt x="7299" y="2250"/>
                  </a:lnTo>
                  <a:lnTo>
                    <a:pt x="7299" y="2200"/>
                  </a:lnTo>
                  <a:cubicBezTo>
                    <a:pt x="7049" y="1550"/>
                    <a:pt x="6499" y="950"/>
                    <a:pt x="6000" y="850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764;p63">
              <a:extLst>
                <a:ext uri="{FF2B5EF4-FFF2-40B4-BE49-F238E27FC236}">
                  <a16:creationId xmlns:a16="http://schemas.microsoft.com/office/drawing/2014/main" id="{85729FBE-C7A7-B14E-D6DB-281AF7143066}"/>
                </a:ext>
              </a:extLst>
            </p:cNvPr>
            <p:cNvSpPr/>
            <p:nvPr/>
          </p:nvSpPr>
          <p:spPr>
            <a:xfrm flipH="1">
              <a:off x="6740050" y="4477850"/>
              <a:ext cx="115000" cy="55000"/>
            </a:xfrm>
            <a:custGeom>
              <a:avLst/>
              <a:gdLst/>
              <a:ahLst/>
              <a:cxnLst/>
              <a:rect l="l" t="t" r="r" b="b"/>
              <a:pathLst>
                <a:path w="4600" h="2200" extrusionOk="0">
                  <a:moveTo>
                    <a:pt x="1" y="0"/>
                  </a:moveTo>
                  <a:lnTo>
                    <a:pt x="400" y="2000"/>
                  </a:lnTo>
                  <a:lnTo>
                    <a:pt x="4600" y="2200"/>
                  </a:lnTo>
                  <a:cubicBezTo>
                    <a:pt x="4350" y="1550"/>
                    <a:pt x="3800" y="950"/>
                    <a:pt x="3300" y="8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765;p63">
              <a:extLst>
                <a:ext uri="{FF2B5EF4-FFF2-40B4-BE49-F238E27FC236}">
                  <a16:creationId xmlns:a16="http://schemas.microsoft.com/office/drawing/2014/main" id="{B3C63A7B-1E06-CAB6-84D9-B0FA2690E3AC}"/>
                </a:ext>
              </a:extLst>
            </p:cNvPr>
            <p:cNvSpPr/>
            <p:nvPr/>
          </p:nvSpPr>
          <p:spPr>
            <a:xfrm flipH="1">
              <a:off x="6698800" y="4162900"/>
              <a:ext cx="87500" cy="168750"/>
            </a:xfrm>
            <a:custGeom>
              <a:avLst/>
              <a:gdLst/>
              <a:ahLst/>
              <a:cxnLst/>
              <a:rect l="l" t="t" r="r" b="b"/>
              <a:pathLst>
                <a:path w="3500" h="6750" extrusionOk="0">
                  <a:moveTo>
                    <a:pt x="0" y="0"/>
                  </a:moveTo>
                  <a:cubicBezTo>
                    <a:pt x="0" y="0"/>
                    <a:pt x="0" y="1200"/>
                    <a:pt x="250" y="2650"/>
                  </a:cubicBezTo>
                  <a:cubicBezTo>
                    <a:pt x="498" y="4086"/>
                    <a:pt x="2561" y="6750"/>
                    <a:pt x="3037" y="6750"/>
                  </a:cubicBezTo>
                  <a:cubicBezTo>
                    <a:pt x="3041" y="6750"/>
                    <a:pt x="3045" y="6750"/>
                    <a:pt x="3050" y="6749"/>
                  </a:cubicBezTo>
                  <a:cubicBezTo>
                    <a:pt x="3499" y="6749"/>
                    <a:pt x="3200" y="5799"/>
                    <a:pt x="2600" y="4800"/>
                  </a:cubicBezTo>
                  <a:cubicBezTo>
                    <a:pt x="2050" y="3800"/>
                    <a:pt x="2100" y="1200"/>
                    <a:pt x="2100" y="1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766;p63">
              <a:extLst>
                <a:ext uri="{FF2B5EF4-FFF2-40B4-BE49-F238E27FC236}">
                  <a16:creationId xmlns:a16="http://schemas.microsoft.com/office/drawing/2014/main" id="{5CD86261-37CC-E8CD-7F4B-D8E7160818D2}"/>
                </a:ext>
              </a:extLst>
            </p:cNvPr>
            <p:cNvSpPr/>
            <p:nvPr/>
          </p:nvSpPr>
          <p:spPr>
            <a:xfrm flipH="1">
              <a:off x="6652550" y="4221125"/>
              <a:ext cx="171250" cy="221675"/>
            </a:xfrm>
            <a:custGeom>
              <a:avLst/>
              <a:gdLst/>
              <a:ahLst/>
              <a:cxnLst/>
              <a:rect l="l" t="t" r="r" b="b"/>
              <a:pathLst>
                <a:path w="6850" h="8867" extrusionOk="0">
                  <a:moveTo>
                    <a:pt x="2228" y="959"/>
                  </a:moveTo>
                  <a:cubicBezTo>
                    <a:pt x="2583" y="959"/>
                    <a:pt x="2981" y="1075"/>
                    <a:pt x="3400" y="1321"/>
                  </a:cubicBezTo>
                  <a:cubicBezTo>
                    <a:pt x="4899" y="2171"/>
                    <a:pt x="6099" y="4270"/>
                    <a:pt x="6099" y="5970"/>
                  </a:cubicBezTo>
                  <a:cubicBezTo>
                    <a:pt x="6099" y="7178"/>
                    <a:pt x="5493" y="7881"/>
                    <a:pt x="4603" y="7881"/>
                  </a:cubicBezTo>
                  <a:cubicBezTo>
                    <a:pt x="4242" y="7881"/>
                    <a:pt x="3833" y="7765"/>
                    <a:pt x="3400" y="7520"/>
                  </a:cubicBezTo>
                  <a:cubicBezTo>
                    <a:pt x="1950" y="6670"/>
                    <a:pt x="750" y="4570"/>
                    <a:pt x="750" y="2870"/>
                  </a:cubicBezTo>
                  <a:cubicBezTo>
                    <a:pt x="750" y="1662"/>
                    <a:pt x="1357" y="959"/>
                    <a:pt x="2228" y="959"/>
                  </a:cubicBezTo>
                  <a:close/>
                  <a:moveTo>
                    <a:pt x="1871" y="0"/>
                  </a:moveTo>
                  <a:cubicBezTo>
                    <a:pt x="755" y="0"/>
                    <a:pt x="0" y="896"/>
                    <a:pt x="0" y="2421"/>
                  </a:cubicBezTo>
                  <a:cubicBezTo>
                    <a:pt x="0" y="4620"/>
                    <a:pt x="1500" y="7320"/>
                    <a:pt x="3400" y="8419"/>
                  </a:cubicBezTo>
                  <a:cubicBezTo>
                    <a:pt x="3948" y="8722"/>
                    <a:pt x="4466" y="8867"/>
                    <a:pt x="4927" y="8867"/>
                  </a:cubicBezTo>
                  <a:cubicBezTo>
                    <a:pt x="6064" y="8867"/>
                    <a:pt x="6849" y="7985"/>
                    <a:pt x="6849" y="6420"/>
                  </a:cubicBezTo>
                  <a:cubicBezTo>
                    <a:pt x="6849" y="4220"/>
                    <a:pt x="5299" y="1571"/>
                    <a:pt x="3400" y="471"/>
                  </a:cubicBezTo>
                  <a:cubicBezTo>
                    <a:pt x="2847" y="151"/>
                    <a:pt x="2328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767;p63">
              <a:extLst>
                <a:ext uri="{FF2B5EF4-FFF2-40B4-BE49-F238E27FC236}">
                  <a16:creationId xmlns:a16="http://schemas.microsoft.com/office/drawing/2014/main" id="{44429048-EAAA-0DEA-0472-4EAFFF2AF01C}"/>
                </a:ext>
              </a:extLst>
            </p:cNvPr>
            <p:cNvSpPr/>
            <p:nvPr/>
          </p:nvSpPr>
          <p:spPr>
            <a:xfrm flipH="1">
              <a:off x="6742550" y="4246625"/>
              <a:ext cx="10025" cy="181250"/>
            </a:xfrm>
            <a:custGeom>
              <a:avLst/>
              <a:gdLst/>
              <a:ahLst/>
              <a:cxnLst/>
              <a:rect l="l" t="t" r="r" b="b"/>
              <a:pathLst>
                <a:path w="401" h="7250" extrusionOk="0">
                  <a:moveTo>
                    <a:pt x="1" y="1"/>
                  </a:moveTo>
                  <a:lnTo>
                    <a:pt x="1" y="7050"/>
                  </a:lnTo>
                  <a:lnTo>
                    <a:pt x="401" y="7249"/>
                  </a:lnTo>
                  <a:lnTo>
                    <a:pt x="4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768;p63">
              <a:extLst>
                <a:ext uri="{FF2B5EF4-FFF2-40B4-BE49-F238E27FC236}">
                  <a16:creationId xmlns:a16="http://schemas.microsoft.com/office/drawing/2014/main" id="{D51E8075-C9EB-7D16-0ECD-147A0C1B1AAF}"/>
                </a:ext>
              </a:extLst>
            </p:cNvPr>
            <p:cNvSpPr/>
            <p:nvPr/>
          </p:nvSpPr>
          <p:spPr>
            <a:xfrm flipH="1">
              <a:off x="6690050" y="4241625"/>
              <a:ext cx="115000" cy="191250"/>
            </a:xfrm>
            <a:custGeom>
              <a:avLst/>
              <a:gdLst/>
              <a:ahLst/>
              <a:cxnLst/>
              <a:rect l="l" t="t" r="r" b="b"/>
              <a:pathLst>
                <a:path w="4600" h="7650" extrusionOk="0">
                  <a:moveTo>
                    <a:pt x="250" y="1"/>
                  </a:moveTo>
                  <a:lnTo>
                    <a:pt x="0" y="151"/>
                  </a:lnTo>
                  <a:lnTo>
                    <a:pt x="4299" y="7649"/>
                  </a:lnTo>
                  <a:lnTo>
                    <a:pt x="4599" y="7499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769;p63">
              <a:extLst>
                <a:ext uri="{FF2B5EF4-FFF2-40B4-BE49-F238E27FC236}">
                  <a16:creationId xmlns:a16="http://schemas.microsoft.com/office/drawing/2014/main" id="{F7778808-2472-6136-D694-F41CEB0F41E4}"/>
                </a:ext>
              </a:extLst>
            </p:cNvPr>
            <p:cNvSpPr/>
            <p:nvPr/>
          </p:nvSpPr>
          <p:spPr>
            <a:xfrm flipH="1">
              <a:off x="6671300" y="4287875"/>
              <a:ext cx="152500" cy="98750"/>
            </a:xfrm>
            <a:custGeom>
              <a:avLst/>
              <a:gdLst/>
              <a:ahLst/>
              <a:cxnLst/>
              <a:rect l="l" t="t" r="r" b="b"/>
              <a:pathLst>
                <a:path w="6100" h="3950" extrusionOk="0">
                  <a:moveTo>
                    <a:pt x="0" y="0"/>
                  </a:moveTo>
                  <a:lnTo>
                    <a:pt x="0" y="450"/>
                  </a:lnTo>
                  <a:lnTo>
                    <a:pt x="6099" y="3950"/>
                  </a:lnTo>
                  <a:lnTo>
                    <a:pt x="6099" y="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770;p63">
              <a:extLst>
                <a:ext uri="{FF2B5EF4-FFF2-40B4-BE49-F238E27FC236}">
                  <a16:creationId xmlns:a16="http://schemas.microsoft.com/office/drawing/2014/main" id="{A4FF032D-4FC0-7859-F4C8-3291FEA83349}"/>
                </a:ext>
              </a:extLst>
            </p:cNvPr>
            <p:cNvSpPr/>
            <p:nvPr/>
          </p:nvSpPr>
          <p:spPr>
            <a:xfrm flipH="1">
              <a:off x="6690050" y="4300375"/>
              <a:ext cx="115000" cy="73750"/>
            </a:xfrm>
            <a:custGeom>
              <a:avLst/>
              <a:gdLst/>
              <a:ahLst/>
              <a:cxnLst/>
              <a:rect l="l" t="t" r="r" b="b"/>
              <a:pathLst>
                <a:path w="4600" h="2950" extrusionOk="0">
                  <a:moveTo>
                    <a:pt x="4299" y="0"/>
                  </a:moveTo>
                  <a:lnTo>
                    <a:pt x="0" y="2500"/>
                  </a:lnTo>
                  <a:lnTo>
                    <a:pt x="250" y="2950"/>
                  </a:lnTo>
                  <a:lnTo>
                    <a:pt x="4599" y="450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771;p63">
              <a:extLst>
                <a:ext uri="{FF2B5EF4-FFF2-40B4-BE49-F238E27FC236}">
                  <a16:creationId xmlns:a16="http://schemas.microsoft.com/office/drawing/2014/main" id="{B725BD51-6637-1137-6011-5F42D76ED943}"/>
                </a:ext>
              </a:extLst>
            </p:cNvPr>
            <p:cNvSpPr/>
            <p:nvPr/>
          </p:nvSpPr>
          <p:spPr>
            <a:xfrm flipH="1">
              <a:off x="6661300" y="4226150"/>
              <a:ext cx="172500" cy="222200"/>
            </a:xfrm>
            <a:custGeom>
              <a:avLst/>
              <a:gdLst/>
              <a:ahLst/>
              <a:cxnLst/>
              <a:rect l="l" t="t" r="r" b="b"/>
              <a:pathLst>
                <a:path w="6900" h="8888" extrusionOk="0">
                  <a:moveTo>
                    <a:pt x="2246" y="1008"/>
                  </a:moveTo>
                  <a:cubicBezTo>
                    <a:pt x="2608" y="1008"/>
                    <a:pt x="3016" y="1124"/>
                    <a:pt x="3450" y="1370"/>
                  </a:cubicBezTo>
                  <a:cubicBezTo>
                    <a:pt x="4900" y="2220"/>
                    <a:pt x="6099" y="4269"/>
                    <a:pt x="6099" y="5969"/>
                  </a:cubicBezTo>
                  <a:cubicBezTo>
                    <a:pt x="6099" y="7177"/>
                    <a:pt x="5493" y="7880"/>
                    <a:pt x="4621" y="7880"/>
                  </a:cubicBezTo>
                  <a:cubicBezTo>
                    <a:pt x="4267" y="7880"/>
                    <a:pt x="3869" y="7764"/>
                    <a:pt x="3450" y="7519"/>
                  </a:cubicBezTo>
                  <a:cubicBezTo>
                    <a:pt x="1950" y="6669"/>
                    <a:pt x="750" y="4619"/>
                    <a:pt x="750" y="2919"/>
                  </a:cubicBezTo>
                  <a:cubicBezTo>
                    <a:pt x="750" y="1711"/>
                    <a:pt x="1357" y="1008"/>
                    <a:pt x="2246" y="1008"/>
                  </a:cubicBezTo>
                  <a:close/>
                  <a:moveTo>
                    <a:pt x="1916" y="0"/>
                  </a:moveTo>
                  <a:cubicBezTo>
                    <a:pt x="782" y="0"/>
                    <a:pt x="0" y="907"/>
                    <a:pt x="0" y="2469"/>
                  </a:cubicBezTo>
                  <a:cubicBezTo>
                    <a:pt x="0" y="4669"/>
                    <a:pt x="1550" y="7319"/>
                    <a:pt x="3450" y="8418"/>
                  </a:cubicBezTo>
                  <a:cubicBezTo>
                    <a:pt x="4000" y="8737"/>
                    <a:pt x="4521" y="8888"/>
                    <a:pt x="4983" y="8888"/>
                  </a:cubicBezTo>
                  <a:cubicBezTo>
                    <a:pt x="6117" y="8888"/>
                    <a:pt x="6899" y="7981"/>
                    <a:pt x="6899" y="6419"/>
                  </a:cubicBezTo>
                  <a:cubicBezTo>
                    <a:pt x="6899" y="4219"/>
                    <a:pt x="5349" y="1570"/>
                    <a:pt x="3450" y="470"/>
                  </a:cubicBezTo>
                  <a:cubicBezTo>
                    <a:pt x="2900" y="151"/>
                    <a:pt x="2379" y="0"/>
                    <a:pt x="1916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772;p63">
              <a:extLst>
                <a:ext uri="{FF2B5EF4-FFF2-40B4-BE49-F238E27FC236}">
                  <a16:creationId xmlns:a16="http://schemas.microsoft.com/office/drawing/2014/main" id="{3541D894-31B5-8C96-849E-D6809FE73826}"/>
                </a:ext>
              </a:extLst>
            </p:cNvPr>
            <p:cNvSpPr/>
            <p:nvPr/>
          </p:nvSpPr>
          <p:spPr>
            <a:xfrm flipH="1">
              <a:off x="6661300" y="4226150"/>
              <a:ext cx="172500" cy="222200"/>
            </a:xfrm>
            <a:custGeom>
              <a:avLst/>
              <a:gdLst/>
              <a:ahLst/>
              <a:cxnLst/>
              <a:rect l="l" t="t" r="r" b="b"/>
              <a:pathLst>
                <a:path w="6900" h="8888" extrusionOk="0">
                  <a:moveTo>
                    <a:pt x="2246" y="1008"/>
                  </a:moveTo>
                  <a:cubicBezTo>
                    <a:pt x="2608" y="1008"/>
                    <a:pt x="3016" y="1124"/>
                    <a:pt x="3450" y="1370"/>
                  </a:cubicBezTo>
                  <a:cubicBezTo>
                    <a:pt x="4900" y="2220"/>
                    <a:pt x="6099" y="4269"/>
                    <a:pt x="6099" y="5969"/>
                  </a:cubicBezTo>
                  <a:cubicBezTo>
                    <a:pt x="6099" y="7177"/>
                    <a:pt x="5493" y="7880"/>
                    <a:pt x="4621" y="7880"/>
                  </a:cubicBezTo>
                  <a:cubicBezTo>
                    <a:pt x="4267" y="7880"/>
                    <a:pt x="3869" y="7764"/>
                    <a:pt x="3450" y="7519"/>
                  </a:cubicBezTo>
                  <a:cubicBezTo>
                    <a:pt x="1950" y="6669"/>
                    <a:pt x="750" y="4619"/>
                    <a:pt x="750" y="2919"/>
                  </a:cubicBezTo>
                  <a:cubicBezTo>
                    <a:pt x="750" y="1711"/>
                    <a:pt x="1357" y="1008"/>
                    <a:pt x="2246" y="1008"/>
                  </a:cubicBezTo>
                  <a:close/>
                  <a:moveTo>
                    <a:pt x="1916" y="0"/>
                  </a:moveTo>
                  <a:cubicBezTo>
                    <a:pt x="782" y="0"/>
                    <a:pt x="0" y="907"/>
                    <a:pt x="0" y="2469"/>
                  </a:cubicBezTo>
                  <a:cubicBezTo>
                    <a:pt x="0" y="4669"/>
                    <a:pt x="1550" y="7319"/>
                    <a:pt x="3450" y="8418"/>
                  </a:cubicBezTo>
                  <a:cubicBezTo>
                    <a:pt x="4000" y="8737"/>
                    <a:pt x="4521" y="8888"/>
                    <a:pt x="4983" y="8888"/>
                  </a:cubicBezTo>
                  <a:cubicBezTo>
                    <a:pt x="6117" y="8888"/>
                    <a:pt x="6899" y="7981"/>
                    <a:pt x="6899" y="6419"/>
                  </a:cubicBezTo>
                  <a:cubicBezTo>
                    <a:pt x="6899" y="4219"/>
                    <a:pt x="5349" y="1570"/>
                    <a:pt x="3450" y="470"/>
                  </a:cubicBezTo>
                  <a:cubicBezTo>
                    <a:pt x="2900" y="151"/>
                    <a:pt x="2379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773;p63">
              <a:extLst>
                <a:ext uri="{FF2B5EF4-FFF2-40B4-BE49-F238E27FC236}">
                  <a16:creationId xmlns:a16="http://schemas.microsoft.com/office/drawing/2014/main" id="{92C258A0-7AA4-6FC1-6BF5-6CB3039A89CD}"/>
                </a:ext>
              </a:extLst>
            </p:cNvPr>
            <p:cNvSpPr/>
            <p:nvPr/>
          </p:nvSpPr>
          <p:spPr>
            <a:xfrm flipH="1">
              <a:off x="6736300" y="4185400"/>
              <a:ext cx="87500" cy="168750"/>
            </a:xfrm>
            <a:custGeom>
              <a:avLst/>
              <a:gdLst/>
              <a:ahLst/>
              <a:cxnLst/>
              <a:rect l="l" t="t" r="r" b="b"/>
              <a:pathLst>
                <a:path w="3500" h="6750" extrusionOk="0">
                  <a:moveTo>
                    <a:pt x="0" y="0"/>
                  </a:moveTo>
                  <a:cubicBezTo>
                    <a:pt x="0" y="0"/>
                    <a:pt x="0" y="1150"/>
                    <a:pt x="250" y="2600"/>
                  </a:cubicBezTo>
                  <a:cubicBezTo>
                    <a:pt x="498" y="4036"/>
                    <a:pt x="2562" y="6750"/>
                    <a:pt x="3037" y="6750"/>
                  </a:cubicBezTo>
                  <a:cubicBezTo>
                    <a:pt x="3042" y="6750"/>
                    <a:pt x="3046" y="6749"/>
                    <a:pt x="3050" y="6749"/>
                  </a:cubicBezTo>
                  <a:cubicBezTo>
                    <a:pt x="3500" y="6699"/>
                    <a:pt x="3200" y="5799"/>
                    <a:pt x="2600" y="4799"/>
                  </a:cubicBezTo>
                  <a:cubicBezTo>
                    <a:pt x="2000" y="3800"/>
                    <a:pt x="2100" y="1200"/>
                    <a:pt x="2100" y="1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774;p63">
              <a:extLst>
                <a:ext uri="{FF2B5EF4-FFF2-40B4-BE49-F238E27FC236}">
                  <a16:creationId xmlns:a16="http://schemas.microsoft.com/office/drawing/2014/main" id="{15979C72-6537-FA91-8601-BF66271B5FD9}"/>
                </a:ext>
              </a:extLst>
            </p:cNvPr>
            <p:cNvSpPr/>
            <p:nvPr/>
          </p:nvSpPr>
          <p:spPr>
            <a:xfrm flipH="1">
              <a:off x="6735050" y="4162900"/>
              <a:ext cx="88750" cy="52500"/>
            </a:xfrm>
            <a:custGeom>
              <a:avLst/>
              <a:gdLst/>
              <a:ahLst/>
              <a:cxnLst/>
              <a:rect l="l" t="t" r="r" b="b"/>
              <a:pathLst>
                <a:path w="3550" h="2100" extrusionOk="0">
                  <a:moveTo>
                    <a:pt x="1500" y="0"/>
                  </a:moveTo>
                  <a:lnTo>
                    <a:pt x="0" y="900"/>
                  </a:lnTo>
                  <a:lnTo>
                    <a:pt x="2100" y="2100"/>
                  </a:lnTo>
                  <a:lnTo>
                    <a:pt x="3550" y="1200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775;p63">
              <a:extLst>
                <a:ext uri="{FF2B5EF4-FFF2-40B4-BE49-F238E27FC236}">
                  <a16:creationId xmlns:a16="http://schemas.microsoft.com/office/drawing/2014/main" id="{0E148E7A-6DDA-A1D5-E7D5-AFD034751673}"/>
                </a:ext>
              </a:extLst>
            </p:cNvPr>
            <p:cNvSpPr/>
            <p:nvPr/>
          </p:nvSpPr>
          <p:spPr>
            <a:xfrm flipH="1">
              <a:off x="7147475" y="3629250"/>
              <a:ext cx="18775" cy="554925"/>
            </a:xfrm>
            <a:custGeom>
              <a:avLst/>
              <a:gdLst/>
              <a:ahLst/>
              <a:cxnLst/>
              <a:rect l="l" t="t" r="r" b="b"/>
              <a:pathLst>
                <a:path w="751" h="22197" extrusionOk="0">
                  <a:moveTo>
                    <a:pt x="1" y="0"/>
                  </a:moveTo>
                  <a:lnTo>
                    <a:pt x="1" y="21796"/>
                  </a:lnTo>
                  <a:lnTo>
                    <a:pt x="751" y="22196"/>
                  </a:lnTo>
                  <a:lnTo>
                    <a:pt x="751" y="4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776;p63">
              <a:extLst>
                <a:ext uri="{FF2B5EF4-FFF2-40B4-BE49-F238E27FC236}">
                  <a16:creationId xmlns:a16="http://schemas.microsoft.com/office/drawing/2014/main" id="{65896376-AEF6-F8E6-3014-43C6A13124A5}"/>
                </a:ext>
              </a:extLst>
            </p:cNvPr>
            <p:cNvSpPr/>
            <p:nvPr/>
          </p:nvSpPr>
          <p:spPr>
            <a:xfrm flipH="1">
              <a:off x="6983750" y="3614250"/>
              <a:ext cx="346225" cy="584925"/>
            </a:xfrm>
            <a:custGeom>
              <a:avLst/>
              <a:gdLst/>
              <a:ahLst/>
              <a:cxnLst/>
              <a:rect l="l" t="t" r="r" b="b"/>
              <a:pathLst>
                <a:path w="13849" h="23397" extrusionOk="0">
                  <a:moveTo>
                    <a:pt x="501" y="0"/>
                  </a:moveTo>
                  <a:lnTo>
                    <a:pt x="1" y="350"/>
                  </a:lnTo>
                  <a:lnTo>
                    <a:pt x="13299" y="23396"/>
                  </a:lnTo>
                  <a:lnTo>
                    <a:pt x="13848" y="23096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777;p63">
              <a:extLst>
                <a:ext uri="{FF2B5EF4-FFF2-40B4-BE49-F238E27FC236}">
                  <a16:creationId xmlns:a16="http://schemas.microsoft.com/office/drawing/2014/main" id="{8D1079E0-358E-67AB-11E2-9C58FA75528E}"/>
                </a:ext>
              </a:extLst>
            </p:cNvPr>
            <p:cNvSpPr/>
            <p:nvPr/>
          </p:nvSpPr>
          <p:spPr>
            <a:xfrm flipH="1">
              <a:off x="6921250" y="3760475"/>
              <a:ext cx="471200" cy="293725"/>
            </a:xfrm>
            <a:custGeom>
              <a:avLst/>
              <a:gdLst/>
              <a:ahLst/>
              <a:cxnLst/>
              <a:rect l="l" t="t" r="r" b="b"/>
              <a:pathLst>
                <a:path w="18848" h="11749" extrusionOk="0">
                  <a:moveTo>
                    <a:pt x="0" y="0"/>
                  </a:moveTo>
                  <a:lnTo>
                    <a:pt x="0" y="850"/>
                  </a:lnTo>
                  <a:lnTo>
                    <a:pt x="18847" y="11748"/>
                  </a:lnTo>
                  <a:lnTo>
                    <a:pt x="18847" y="10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778;p63">
              <a:extLst>
                <a:ext uri="{FF2B5EF4-FFF2-40B4-BE49-F238E27FC236}">
                  <a16:creationId xmlns:a16="http://schemas.microsoft.com/office/drawing/2014/main" id="{42C015AD-164A-864A-1C32-184917FDCC26}"/>
                </a:ext>
              </a:extLst>
            </p:cNvPr>
            <p:cNvSpPr/>
            <p:nvPr/>
          </p:nvSpPr>
          <p:spPr>
            <a:xfrm flipH="1">
              <a:off x="6983750" y="3799200"/>
              <a:ext cx="346225" cy="215000"/>
            </a:xfrm>
            <a:custGeom>
              <a:avLst/>
              <a:gdLst/>
              <a:ahLst/>
              <a:cxnLst/>
              <a:rect l="l" t="t" r="r" b="b"/>
              <a:pathLst>
                <a:path w="13849" h="8600" extrusionOk="0">
                  <a:moveTo>
                    <a:pt x="13299" y="1"/>
                  </a:moveTo>
                  <a:lnTo>
                    <a:pt x="1" y="7700"/>
                  </a:lnTo>
                  <a:lnTo>
                    <a:pt x="501" y="8599"/>
                  </a:lnTo>
                  <a:lnTo>
                    <a:pt x="13848" y="901"/>
                  </a:lnTo>
                  <a:lnTo>
                    <a:pt x="13299" y="1"/>
                  </a:lnTo>
                  <a:close/>
                </a:path>
              </a:pathLst>
            </a:custGeom>
            <a:solidFill>
              <a:srgbClr val="55A9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779;p63">
              <a:extLst>
                <a:ext uri="{FF2B5EF4-FFF2-40B4-BE49-F238E27FC236}">
                  <a16:creationId xmlns:a16="http://schemas.microsoft.com/office/drawing/2014/main" id="{3466EC67-3A6B-062E-2418-02D14B7DCB71}"/>
                </a:ext>
              </a:extLst>
            </p:cNvPr>
            <p:cNvSpPr/>
            <p:nvPr/>
          </p:nvSpPr>
          <p:spPr>
            <a:xfrm flipH="1">
              <a:off x="6883775" y="3568250"/>
              <a:ext cx="508675" cy="655675"/>
            </a:xfrm>
            <a:custGeom>
              <a:avLst/>
              <a:gdLst/>
              <a:ahLst/>
              <a:cxnLst/>
              <a:rect l="l" t="t" r="r" b="b"/>
              <a:pathLst>
                <a:path w="20347" h="26227" extrusionOk="0">
                  <a:moveTo>
                    <a:pt x="6327" y="1917"/>
                  </a:moveTo>
                  <a:cubicBezTo>
                    <a:pt x="7494" y="1917"/>
                    <a:pt x="8808" y="2294"/>
                    <a:pt x="10199" y="3090"/>
                  </a:cubicBezTo>
                  <a:cubicBezTo>
                    <a:pt x="14948" y="5840"/>
                    <a:pt x="18847" y="12588"/>
                    <a:pt x="18847" y="18137"/>
                  </a:cubicBezTo>
                  <a:cubicBezTo>
                    <a:pt x="18847" y="22043"/>
                    <a:pt x="16880" y="24310"/>
                    <a:pt x="14038" y="24310"/>
                  </a:cubicBezTo>
                  <a:cubicBezTo>
                    <a:pt x="12879" y="24310"/>
                    <a:pt x="11574" y="23933"/>
                    <a:pt x="10199" y="23136"/>
                  </a:cubicBezTo>
                  <a:cubicBezTo>
                    <a:pt x="5399" y="20387"/>
                    <a:pt x="1500" y="13638"/>
                    <a:pt x="1500" y="8089"/>
                  </a:cubicBezTo>
                  <a:cubicBezTo>
                    <a:pt x="1500" y="4183"/>
                    <a:pt x="3467" y="1917"/>
                    <a:pt x="6327" y="1917"/>
                  </a:cubicBezTo>
                  <a:close/>
                  <a:moveTo>
                    <a:pt x="5661" y="1"/>
                  </a:moveTo>
                  <a:cubicBezTo>
                    <a:pt x="2316" y="1"/>
                    <a:pt x="0" y="2663"/>
                    <a:pt x="0" y="7239"/>
                  </a:cubicBezTo>
                  <a:cubicBezTo>
                    <a:pt x="0" y="13738"/>
                    <a:pt x="4600" y="21637"/>
                    <a:pt x="10199" y="24836"/>
                  </a:cubicBezTo>
                  <a:cubicBezTo>
                    <a:pt x="11825" y="25780"/>
                    <a:pt x="13362" y="26226"/>
                    <a:pt x="14726" y="26226"/>
                  </a:cubicBezTo>
                  <a:cubicBezTo>
                    <a:pt x="18056" y="26226"/>
                    <a:pt x="20347" y="23563"/>
                    <a:pt x="20347" y="18987"/>
                  </a:cubicBezTo>
                  <a:cubicBezTo>
                    <a:pt x="20347" y="12488"/>
                    <a:pt x="15798" y="4640"/>
                    <a:pt x="10199" y="1390"/>
                  </a:cubicBezTo>
                  <a:cubicBezTo>
                    <a:pt x="8572" y="447"/>
                    <a:pt x="7031" y="1"/>
                    <a:pt x="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780;p63">
              <a:extLst>
                <a:ext uri="{FF2B5EF4-FFF2-40B4-BE49-F238E27FC236}">
                  <a16:creationId xmlns:a16="http://schemas.microsoft.com/office/drawing/2014/main" id="{536A095C-2E66-85D5-A068-FBABBFD51C64}"/>
                </a:ext>
              </a:extLst>
            </p:cNvPr>
            <p:cNvSpPr/>
            <p:nvPr/>
          </p:nvSpPr>
          <p:spPr>
            <a:xfrm flipH="1">
              <a:off x="6902525" y="3579500"/>
              <a:ext cx="508675" cy="655650"/>
            </a:xfrm>
            <a:custGeom>
              <a:avLst/>
              <a:gdLst/>
              <a:ahLst/>
              <a:cxnLst/>
              <a:rect l="l" t="t" r="r" b="b"/>
              <a:pathLst>
                <a:path w="20347" h="26226" extrusionOk="0">
                  <a:moveTo>
                    <a:pt x="6288" y="1908"/>
                  </a:moveTo>
                  <a:cubicBezTo>
                    <a:pt x="7452" y="1908"/>
                    <a:pt x="8764" y="2289"/>
                    <a:pt x="10149" y="3090"/>
                  </a:cubicBezTo>
                  <a:cubicBezTo>
                    <a:pt x="14948" y="5840"/>
                    <a:pt x="18847" y="12588"/>
                    <a:pt x="18847" y="18137"/>
                  </a:cubicBezTo>
                  <a:cubicBezTo>
                    <a:pt x="18847" y="22043"/>
                    <a:pt x="16880" y="24310"/>
                    <a:pt x="14020" y="24310"/>
                  </a:cubicBezTo>
                  <a:cubicBezTo>
                    <a:pt x="12854" y="24310"/>
                    <a:pt x="11539" y="23933"/>
                    <a:pt x="10149" y="23136"/>
                  </a:cubicBezTo>
                  <a:cubicBezTo>
                    <a:pt x="5400" y="20387"/>
                    <a:pt x="1500" y="13638"/>
                    <a:pt x="1500" y="8089"/>
                  </a:cubicBezTo>
                  <a:cubicBezTo>
                    <a:pt x="1500" y="4158"/>
                    <a:pt x="3457" y="1908"/>
                    <a:pt x="6288" y="1908"/>
                  </a:cubicBezTo>
                  <a:close/>
                  <a:moveTo>
                    <a:pt x="5622" y="0"/>
                  </a:moveTo>
                  <a:cubicBezTo>
                    <a:pt x="2291" y="0"/>
                    <a:pt x="0" y="2663"/>
                    <a:pt x="0" y="7239"/>
                  </a:cubicBezTo>
                  <a:cubicBezTo>
                    <a:pt x="0" y="13688"/>
                    <a:pt x="4550" y="21587"/>
                    <a:pt x="10149" y="24836"/>
                  </a:cubicBezTo>
                  <a:cubicBezTo>
                    <a:pt x="11775" y="25780"/>
                    <a:pt x="13317" y="26226"/>
                    <a:pt x="14686" y="26226"/>
                  </a:cubicBezTo>
                  <a:cubicBezTo>
                    <a:pt x="18031" y="26226"/>
                    <a:pt x="20347" y="23563"/>
                    <a:pt x="20347" y="18987"/>
                  </a:cubicBezTo>
                  <a:cubicBezTo>
                    <a:pt x="20347" y="12488"/>
                    <a:pt x="15748" y="4590"/>
                    <a:pt x="10149" y="1390"/>
                  </a:cubicBezTo>
                  <a:cubicBezTo>
                    <a:pt x="8523" y="447"/>
                    <a:pt x="6985" y="0"/>
                    <a:pt x="5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781;p63">
              <a:extLst>
                <a:ext uri="{FF2B5EF4-FFF2-40B4-BE49-F238E27FC236}">
                  <a16:creationId xmlns:a16="http://schemas.microsoft.com/office/drawing/2014/main" id="{951C5024-3F83-BBD8-7E15-A09A84EF2DC7}"/>
                </a:ext>
              </a:extLst>
            </p:cNvPr>
            <p:cNvSpPr/>
            <p:nvPr/>
          </p:nvSpPr>
          <p:spPr>
            <a:xfrm flipH="1">
              <a:off x="7131225" y="3269300"/>
              <a:ext cx="118750" cy="884875"/>
            </a:xfrm>
            <a:custGeom>
              <a:avLst/>
              <a:gdLst/>
              <a:ahLst/>
              <a:cxnLst/>
              <a:rect l="l" t="t" r="r" b="b"/>
              <a:pathLst>
                <a:path w="4750" h="35395" extrusionOk="0">
                  <a:moveTo>
                    <a:pt x="300" y="1"/>
                  </a:moveTo>
                  <a:lnTo>
                    <a:pt x="0" y="701"/>
                  </a:lnTo>
                  <a:lnTo>
                    <a:pt x="350" y="951"/>
                  </a:lnTo>
                  <a:lnTo>
                    <a:pt x="2150" y="2000"/>
                  </a:lnTo>
                  <a:cubicBezTo>
                    <a:pt x="3150" y="2550"/>
                    <a:pt x="4000" y="4000"/>
                    <a:pt x="4000" y="5200"/>
                  </a:cubicBezTo>
                  <a:lnTo>
                    <a:pt x="4000" y="34945"/>
                  </a:lnTo>
                  <a:lnTo>
                    <a:pt x="4749" y="35394"/>
                  </a:lnTo>
                  <a:lnTo>
                    <a:pt x="4749" y="5600"/>
                  </a:lnTo>
                  <a:cubicBezTo>
                    <a:pt x="4749" y="3950"/>
                    <a:pt x="3600" y="1900"/>
                    <a:pt x="2150" y="1101"/>
                  </a:cubicBezTo>
                  <a:lnTo>
                    <a:pt x="700" y="25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782;p63">
              <a:extLst>
                <a:ext uri="{FF2B5EF4-FFF2-40B4-BE49-F238E27FC236}">
                  <a16:creationId xmlns:a16="http://schemas.microsoft.com/office/drawing/2014/main" id="{0C5EB436-890F-F062-2076-A87E176200AD}"/>
                </a:ext>
              </a:extLst>
            </p:cNvPr>
            <p:cNvSpPr/>
            <p:nvPr/>
          </p:nvSpPr>
          <p:spPr>
            <a:xfrm flipH="1">
              <a:off x="6773800" y="3443025"/>
              <a:ext cx="484925" cy="808775"/>
            </a:xfrm>
            <a:custGeom>
              <a:avLst/>
              <a:gdLst/>
              <a:ahLst/>
              <a:cxnLst/>
              <a:rect l="l" t="t" r="r" b="b"/>
              <a:pathLst>
                <a:path w="19397" h="32351" extrusionOk="0">
                  <a:moveTo>
                    <a:pt x="4750" y="1"/>
                  </a:moveTo>
                  <a:lnTo>
                    <a:pt x="4750" y="850"/>
                  </a:lnTo>
                  <a:lnTo>
                    <a:pt x="16697" y="7799"/>
                  </a:lnTo>
                  <a:cubicBezTo>
                    <a:pt x="17747" y="8399"/>
                    <a:pt x="18597" y="9899"/>
                    <a:pt x="18597" y="11099"/>
                  </a:cubicBezTo>
                  <a:lnTo>
                    <a:pt x="18597" y="28595"/>
                  </a:lnTo>
                  <a:cubicBezTo>
                    <a:pt x="18597" y="28786"/>
                    <a:pt x="18452" y="28947"/>
                    <a:pt x="18273" y="28947"/>
                  </a:cubicBezTo>
                  <a:cubicBezTo>
                    <a:pt x="18217" y="28947"/>
                    <a:pt x="18157" y="28931"/>
                    <a:pt x="18097" y="28895"/>
                  </a:cubicBezTo>
                  <a:lnTo>
                    <a:pt x="17647" y="28645"/>
                  </a:lnTo>
                  <a:cubicBezTo>
                    <a:pt x="17007" y="28274"/>
                    <a:pt x="16376" y="28090"/>
                    <a:pt x="15809" y="28090"/>
                  </a:cubicBezTo>
                  <a:cubicBezTo>
                    <a:pt x="15004" y="28090"/>
                    <a:pt x="14329" y="28462"/>
                    <a:pt x="13948" y="29195"/>
                  </a:cubicBezTo>
                  <a:lnTo>
                    <a:pt x="13198" y="30495"/>
                  </a:lnTo>
                  <a:cubicBezTo>
                    <a:pt x="12880" y="31073"/>
                    <a:pt x="12345" y="31367"/>
                    <a:pt x="11698" y="31367"/>
                  </a:cubicBezTo>
                  <a:cubicBezTo>
                    <a:pt x="11227" y="31367"/>
                    <a:pt x="10697" y="31211"/>
                    <a:pt x="10149" y="30895"/>
                  </a:cubicBezTo>
                  <a:lnTo>
                    <a:pt x="0" y="25046"/>
                  </a:lnTo>
                  <a:lnTo>
                    <a:pt x="0" y="25946"/>
                  </a:lnTo>
                  <a:lnTo>
                    <a:pt x="10149" y="31795"/>
                  </a:lnTo>
                  <a:cubicBezTo>
                    <a:pt x="10809" y="32166"/>
                    <a:pt x="11444" y="32350"/>
                    <a:pt x="12012" y="32350"/>
                  </a:cubicBezTo>
                  <a:cubicBezTo>
                    <a:pt x="12818" y="32350"/>
                    <a:pt x="13487" y="31979"/>
                    <a:pt x="13898" y="31245"/>
                  </a:cubicBezTo>
                  <a:lnTo>
                    <a:pt x="14598" y="29945"/>
                  </a:lnTo>
                  <a:cubicBezTo>
                    <a:pt x="14951" y="29357"/>
                    <a:pt x="15511" y="29063"/>
                    <a:pt x="16167" y="29063"/>
                  </a:cubicBezTo>
                  <a:cubicBezTo>
                    <a:pt x="16627" y="29063"/>
                    <a:pt x="17133" y="29207"/>
                    <a:pt x="17647" y="29495"/>
                  </a:cubicBezTo>
                  <a:lnTo>
                    <a:pt x="17947" y="29645"/>
                  </a:lnTo>
                  <a:cubicBezTo>
                    <a:pt x="18114" y="29748"/>
                    <a:pt x="18291" y="29795"/>
                    <a:pt x="18461" y="29795"/>
                  </a:cubicBezTo>
                  <a:cubicBezTo>
                    <a:pt x="18955" y="29795"/>
                    <a:pt x="19397" y="29403"/>
                    <a:pt x="19397" y="28845"/>
                  </a:cubicBezTo>
                  <a:lnTo>
                    <a:pt x="19397" y="11548"/>
                  </a:lnTo>
                  <a:cubicBezTo>
                    <a:pt x="19397" y="9849"/>
                    <a:pt x="18197" y="7749"/>
                    <a:pt x="16697" y="6899"/>
                  </a:cubicBez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783;p63">
              <a:extLst>
                <a:ext uri="{FF2B5EF4-FFF2-40B4-BE49-F238E27FC236}">
                  <a16:creationId xmlns:a16="http://schemas.microsoft.com/office/drawing/2014/main" id="{480561F9-01DF-D1F8-4B24-20B24545F583}"/>
                </a:ext>
              </a:extLst>
            </p:cNvPr>
            <p:cNvSpPr/>
            <p:nvPr/>
          </p:nvSpPr>
          <p:spPr>
            <a:xfrm flipH="1">
              <a:off x="6838775" y="3427300"/>
              <a:ext cx="276225" cy="184475"/>
            </a:xfrm>
            <a:custGeom>
              <a:avLst/>
              <a:gdLst/>
              <a:ahLst/>
              <a:cxnLst/>
              <a:rect l="l" t="t" r="r" b="b"/>
              <a:pathLst>
                <a:path w="11049" h="7379" extrusionOk="0">
                  <a:moveTo>
                    <a:pt x="2487" y="1"/>
                  </a:moveTo>
                  <a:cubicBezTo>
                    <a:pt x="1486" y="1"/>
                    <a:pt x="0" y="849"/>
                    <a:pt x="0" y="1629"/>
                  </a:cubicBezTo>
                  <a:lnTo>
                    <a:pt x="9499" y="7378"/>
                  </a:lnTo>
                  <a:cubicBezTo>
                    <a:pt x="9499" y="7378"/>
                    <a:pt x="10649" y="6728"/>
                    <a:pt x="10998" y="6529"/>
                  </a:cubicBezTo>
                  <a:cubicBezTo>
                    <a:pt x="11048" y="6529"/>
                    <a:pt x="10199" y="4879"/>
                    <a:pt x="10199" y="4879"/>
                  </a:cubicBezTo>
                  <a:cubicBezTo>
                    <a:pt x="9899" y="4329"/>
                    <a:pt x="9499" y="3879"/>
                    <a:pt x="9049" y="3579"/>
                  </a:cubicBezTo>
                  <a:lnTo>
                    <a:pt x="3050" y="130"/>
                  </a:lnTo>
                  <a:cubicBezTo>
                    <a:pt x="2898" y="41"/>
                    <a:pt x="2704" y="1"/>
                    <a:pt x="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784;p63">
              <a:extLst>
                <a:ext uri="{FF2B5EF4-FFF2-40B4-BE49-F238E27FC236}">
                  <a16:creationId xmlns:a16="http://schemas.microsoft.com/office/drawing/2014/main" id="{7A5BC64C-FFE7-4437-6E64-914BF0069CAE}"/>
                </a:ext>
              </a:extLst>
            </p:cNvPr>
            <p:cNvSpPr/>
            <p:nvPr/>
          </p:nvSpPr>
          <p:spPr>
            <a:xfrm flipH="1">
              <a:off x="6877525" y="3446950"/>
              <a:ext cx="237475" cy="164825"/>
            </a:xfrm>
            <a:custGeom>
              <a:avLst/>
              <a:gdLst/>
              <a:ahLst/>
              <a:cxnLst/>
              <a:rect l="l" t="t" r="r" b="b"/>
              <a:pathLst>
                <a:path w="9499" h="6593" extrusionOk="0">
                  <a:moveTo>
                    <a:pt x="846" y="0"/>
                  </a:moveTo>
                  <a:cubicBezTo>
                    <a:pt x="354" y="0"/>
                    <a:pt x="0" y="383"/>
                    <a:pt x="0" y="1093"/>
                  </a:cubicBezTo>
                  <a:lnTo>
                    <a:pt x="9499" y="6592"/>
                  </a:lnTo>
                  <a:lnTo>
                    <a:pt x="9499" y="6592"/>
                  </a:lnTo>
                  <a:lnTo>
                    <a:pt x="8649" y="4943"/>
                  </a:lnTo>
                  <a:cubicBezTo>
                    <a:pt x="8399" y="4393"/>
                    <a:pt x="7949" y="3943"/>
                    <a:pt x="7499" y="3693"/>
                  </a:cubicBezTo>
                  <a:lnTo>
                    <a:pt x="1500" y="194"/>
                  </a:lnTo>
                  <a:cubicBezTo>
                    <a:pt x="1269" y="63"/>
                    <a:pt x="1046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785;p63">
              <a:extLst>
                <a:ext uri="{FF2B5EF4-FFF2-40B4-BE49-F238E27FC236}">
                  <a16:creationId xmlns:a16="http://schemas.microsoft.com/office/drawing/2014/main" id="{2A3413F1-D338-1FC8-F489-7DD8CAD994C9}"/>
                </a:ext>
              </a:extLst>
            </p:cNvPr>
            <p:cNvSpPr/>
            <p:nvPr/>
          </p:nvSpPr>
          <p:spPr>
            <a:xfrm flipH="1">
              <a:off x="6587575" y="3810450"/>
              <a:ext cx="552425" cy="569925"/>
            </a:xfrm>
            <a:custGeom>
              <a:avLst/>
              <a:gdLst/>
              <a:ahLst/>
              <a:cxnLst/>
              <a:rect l="l" t="t" r="r" b="b"/>
              <a:pathLst>
                <a:path w="22097" h="22797" extrusionOk="0">
                  <a:moveTo>
                    <a:pt x="1" y="1"/>
                  </a:moveTo>
                  <a:lnTo>
                    <a:pt x="1" y="901"/>
                  </a:lnTo>
                  <a:lnTo>
                    <a:pt x="16348" y="10349"/>
                  </a:lnTo>
                  <a:cubicBezTo>
                    <a:pt x="17448" y="10949"/>
                    <a:pt x="18397" y="12249"/>
                    <a:pt x="18797" y="13648"/>
                  </a:cubicBezTo>
                  <a:lnTo>
                    <a:pt x="21397" y="22747"/>
                  </a:lnTo>
                  <a:lnTo>
                    <a:pt x="22097" y="22797"/>
                  </a:lnTo>
                  <a:lnTo>
                    <a:pt x="19497" y="13748"/>
                  </a:lnTo>
                  <a:cubicBezTo>
                    <a:pt x="18997" y="11949"/>
                    <a:pt x="17747" y="10249"/>
                    <a:pt x="16348" y="94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786;p63">
              <a:extLst>
                <a:ext uri="{FF2B5EF4-FFF2-40B4-BE49-F238E27FC236}">
                  <a16:creationId xmlns:a16="http://schemas.microsoft.com/office/drawing/2014/main" id="{4CB30674-9232-DE41-3E30-5C111798E7E6}"/>
                </a:ext>
              </a:extLst>
            </p:cNvPr>
            <p:cNvSpPr/>
            <p:nvPr/>
          </p:nvSpPr>
          <p:spPr>
            <a:xfrm flipH="1">
              <a:off x="7177475" y="4062925"/>
              <a:ext cx="95000" cy="83750"/>
            </a:xfrm>
            <a:custGeom>
              <a:avLst/>
              <a:gdLst/>
              <a:ahLst/>
              <a:cxnLst/>
              <a:rect l="l" t="t" r="r" b="b"/>
              <a:pathLst>
                <a:path w="3800" h="3350" extrusionOk="0">
                  <a:moveTo>
                    <a:pt x="450" y="0"/>
                  </a:moveTo>
                  <a:cubicBezTo>
                    <a:pt x="450" y="0"/>
                    <a:pt x="0" y="100"/>
                    <a:pt x="0" y="600"/>
                  </a:cubicBezTo>
                  <a:cubicBezTo>
                    <a:pt x="41" y="1170"/>
                    <a:pt x="314" y="1442"/>
                    <a:pt x="414" y="1442"/>
                  </a:cubicBezTo>
                  <a:cubicBezTo>
                    <a:pt x="437" y="1442"/>
                    <a:pt x="450" y="1428"/>
                    <a:pt x="450" y="1400"/>
                  </a:cubicBezTo>
                  <a:lnTo>
                    <a:pt x="3800" y="3349"/>
                  </a:lnTo>
                  <a:lnTo>
                    <a:pt x="3800" y="19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787;p63">
              <a:extLst>
                <a:ext uri="{FF2B5EF4-FFF2-40B4-BE49-F238E27FC236}">
                  <a16:creationId xmlns:a16="http://schemas.microsoft.com/office/drawing/2014/main" id="{35541710-F11B-1B8A-B760-5BF9C76C2B3A}"/>
                </a:ext>
              </a:extLst>
            </p:cNvPr>
            <p:cNvSpPr/>
            <p:nvPr/>
          </p:nvSpPr>
          <p:spPr>
            <a:xfrm flipH="1">
              <a:off x="6501325" y="4340375"/>
              <a:ext cx="182500" cy="93750"/>
            </a:xfrm>
            <a:custGeom>
              <a:avLst/>
              <a:gdLst/>
              <a:ahLst/>
              <a:cxnLst/>
              <a:rect l="l" t="t" r="r" b="b"/>
              <a:pathLst>
                <a:path w="7300" h="3750" extrusionOk="0">
                  <a:moveTo>
                    <a:pt x="2700" y="0"/>
                  </a:moveTo>
                  <a:lnTo>
                    <a:pt x="0" y="1550"/>
                  </a:lnTo>
                  <a:lnTo>
                    <a:pt x="4650" y="3749"/>
                  </a:lnTo>
                  <a:lnTo>
                    <a:pt x="7299" y="2200"/>
                  </a:lnTo>
                  <a:cubicBezTo>
                    <a:pt x="7049" y="1500"/>
                    <a:pt x="6549" y="950"/>
                    <a:pt x="5999" y="800"/>
                  </a:cubicBez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788;p63">
              <a:extLst>
                <a:ext uri="{FF2B5EF4-FFF2-40B4-BE49-F238E27FC236}">
                  <a16:creationId xmlns:a16="http://schemas.microsoft.com/office/drawing/2014/main" id="{D00E691E-910C-A849-D9D1-79758E5E2D4E}"/>
                </a:ext>
              </a:extLst>
            </p:cNvPr>
            <p:cNvSpPr/>
            <p:nvPr/>
          </p:nvSpPr>
          <p:spPr>
            <a:xfrm flipH="1">
              <a:off x="6567575" y="4379100"/>
              <a:ext cx="116250" cy="55025"/>
            </a:xfrm>
            <a:custGeom>
              <a:avLst/>
              <a:gdLst/>
              <a:ahLst/>
              <a:cxnLst/>
              <a:rect l="l" t="t" r="r" b="b"/>
              <a:pathLst>
                <a:path w="4650" h="2201" extrusionOk="0">
                  <a:moveTo>
                    <a:pt x="0" y="1"/>
                  </a:moveTo>
                  <a:lnTo>
                    <a:pt x="450" y="1950"/>
                  </a:lnTo>
                  <a:lnTo>
                    <a:pt x="4650" y="2200"/>
                  </a:lnTo>
                  <a:cubicBezTo>
                    <a:pt x="4400" y="1501"/>
                    <a:pt x="3850" y="951"/>
                    <a:pt x="3350" y="8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789;p63">
              <a:extLst>
                <a:ext uri="{FF2B5EF4-FFF2-40B4-BE49-F238E27FC236}">
                  <a16:creationId xmlns:a16="http://schemas.microsoft.com/office/drawing/2014/main" id="{75193472-FEFF-65C8-B803-84BA5E6725BA}"/>
                </a:ext>
              </a:extLst>
            </p:cNvPr>
            <p:cNvSpPr/>
            <p:nvPr/>
          </p:nvSpPr>
          <p:spPr>
            <a:xfrm flipH="1">
              <a:off x="6936250" y="3396775"/>
              <a:ext cx="160000" cy="323725"/>
            </a:xfrm>
            <a:custGeom>
              <a:avLst/>
              <a:gdLst/>
              <a:ahLst/>
              <a:cxnLst/>
              <a:rect l="l" t="t" r="r" b="b"/>
              <a:pathLst>
                <a:path w="6400" h="12949" extrusionOk="0">
                  <a:moveTo>
                    <a:pt x="1084" y="0"/>
                  </a:moveTo>
                  <a:cubicBezTo>
                    <a:pt x="606" y="0"/>
                    <a:pt x="0" y="239"/>
                    <a:pt x="0" y="1451"/>
                  </a:cubicBezTo>
                  <a:cubicBezTo>
                    <a:pt x="0" y="3450"/>
                    <a:pt x="400" y="11399"/>
                    <a:pt x="3300" y="12699"/>
                  </a:cubicBezTo>
                  <a:cubicBezTo>
                    <a:pt x="3702" y="12872"/>
                    <a:pt x="4047" y="12948"/>
                    <a:pt x="4341" y="12948"/>
                  </a:cubicBezTo>
                  <a:cubicBezTo>
                    <a:pt x="6162" y="12948"/>
                    <a:pt x="6016" y="10017"/>
                    <a:pt x="5499" y="9199"/>
                  </a:cubicBezTo>
                  <a:cubicBezTo>
                    <a:pt x="4899" y="8199"/>
                    <a:pt x="6399" y="1101"/>
                    <a:pt x="1650" y="101"/>
                  </a:cubicBezTo>
                  <a:cubicBezTo>
                    <a:pt x="1650" y="101"/>
                    <a:pt x="1394" y="0"/>
                    <a:pt x="1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790;p63">
              <a:extLst>
                <a:ext uri="{FF2B5EF4-FFF2-40B4-BE49-F238E27FC236}">
                  <a16:creationId xmlns:a16="http://schemas.microsoft.com/office/drawing/2014/main" id="{F5FDB023-F374-C4DD-51DE-31AB092619BB}"/>
                </a:ext>
              </a:extLst>
            </p:cNvPr>
            <p:cNvSpPr/>
            <p:nvPr/>
          </p:nvSpPr>
          <p:spPr>
            <a:xfrm flipH="1">
              <a:off x="6778775" y="3772975"/>
              <a:ext cx="591175" cy="347450"/>
            </a:xfrm>
            <a:custGeom>
              <a:avLst/>
              <a:gdLst/>
              <a:ahLst/>
              <a:cxnLst/>
              <a:rect l="l" t="t" r="r" b="b"/>
              <a:pathLst>
                <a:path w="23647" h="13898" extrusionOk="0">
                  <a:moveTo>
                    <a:pt x="9399" y="0"/>
                  </a:moveTo>
                  <a:lnTo>
                    <a:pt x="0" y="5599"/>
                  </a:lnTo>
                  <a:lnTo>
                    <a:pt x="13798" y="13898"/>
                  </a:lnTo>
                  <a:lnTo>
                    <a:pt x="23646" y="8249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791;p63">
              <a:extLst>
                <a:ext uri="{FF2B5EF4-FFF2-40B4-BE49-F238E27FC236}">
                  <a16:creationId xmlns:a16="http://schemas.microsoft.com/office/drawing/2014/main" id="{6FCA151F-7805-90D2-5F6F-3DA852D78D71}"/>
                </a:ext>
              </a:extLst>
            </p:cNvPr>
            <p:cNvSpPr/>
            <p:nvPr/>
          </p:nvSpPr>
          <p:spPr>
            <a:xfrm flipH="1">
              <a:off x="6778775" y="3976675"/>
              <a:ext cx="238750" cy="187500"/>
            </a:xfrm>
            <a:custGeom>
              <a:avLst/>
              <a:gdLst/>
              <a:ahLst/>
              <a:cxnLst/>
              <a:rect l="l" t="t" r="r" b="b"/>
              <a:pathLst>
                <a:path w="9550" h="7500" extrusionOk="0">
                  <a:moveTo>
                    <a:pt x="9549" y="1"/>
                  </a:moveTo>
                  <a:lnTo>
                    <a:pt x="1" y="5600"/>
                  </a:lnTo>
                  <a:lnTo>
                    <a:pt x="1" y="7499"/>
                  </a:lnTo>
                  <a:lnTo>
                    <a:pt x="9549" y="1900"/>
                  </a:lnTo>
                  <a:lnTo>
                    <a:pt x="9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792;p63">
              <a:extLst>
                <a:ext uri="{FF2B5EF4-FFF2-40B4-BE49-F238E27FC236}">
                  <a16:creationId xmlns:a16="http://schemas.microsoft.com/office/drawing/2014/main" id="{4D10AEAA-64D1-3B38-46C5-A8D7E962300D}"/>
                </a:ext>
              </a:extLst>
            </p:cNvPr>
            <p:cNvSpPr/>
            <p:nvPr/>
          </p:nvSpPr>
          <p:spPr>
            <a:xfrm flipH="1">
              <a:off x="6443850" y="3646750"/>
              <a:ext cx="742400" cy="754875"/>
            </a:xfrm>
            <a:custGeom>
              <a:avLst/>
              <a:gdLst/>
              <a:ahLst/>
              <a:cxnLst/>
              <a:rect l="l" t="t" r="r" b="b"/>
              <a:pathLst>
                <a:path w="29696" h="30195" extrusionOk="0">
                  <a:moveTo>
                    <a:pt x="351" y="0"/>
                  </a:moveTo>
                  <a:cubicBezTo>
                    <a:pt x="51" y="2950"/>
                    <a:pt x="1" y="5499"/>
                    <a:pt x="601" y="6199"/>
                  </a:cubicBezTo>
                  <a:cubicBezTo>
                    <a:pt x="2151" y="7849"/>
                    <a:pt x="15998" y="13148"/>
                    <a:pt x="15998" y="13148"/>
                  </a:cubicBezTo>
                  <a:cubicBezTo>
                    <a:pt x="15998" y="13148"/>
                    <a:pt x="15998" y="17447"/>
                    <a:pt x="17848" y="19847"/>
                  </a:cubicBezTo>
                  <a:cubicBezTo>
                    <a:pt x="19697" y="22246"/>
                    <a:pt x="19697" y="23196"/>
                    <a:pt x="19947" y="24196"/>
                  </a:cubicBezTo>
                  <a:cubicBezTo>
                    <a:pt x="20197" y="25246"/>
                    <a:pt x="19897" y="28195"/>
                    <a:pt x="20547" y="28545"/>
                  </a:cubicBezTo>
                  <a:cubicBezTo>
                    <a:pt x="21197" y="28945"/>
                    <a:pt x="26696" y="30195"/>
                    <a:pt x="26696" y="30195"/>
                  </a:cubicBezTo>
                  <a:cubicBezTo>
                    <a:pt x="26696" y="30195"/>
                    <a:pt x="29696" y="28845"/>
                    <a:pt x="26196" y="27445"/>
                  </a:cubicBezTo>
                  <a:cubicBezTo>
                    <a:pt x="24147" y="26595"/>
                    <a:pt x="23147" y="25545"/>
                    <a:pt x="22197" y="23896"/>
                  </a:cubicBezTo>
                  <a:cubicBezTo>
                    <a:pt x="21197" y="22196"/>
                    <a:pt x="19947" y="11398"/>
                    <a:pt x="18148" y="8898"/>
                  </a:cubicBezTo>
                  <a:cubicBezTo>
                    <a:pt x="16598" y="6749"/>
                    <a:pt x="9299" y="2800"/>
                    <a:pt x="7200" y="2400"/>
                  </a:cubicBezTo>
                  <a:cubicBezTo>
                    <a:pt x="6150" y="2200"/>
                    <a:pt x="651" y="200"/>
                    <a:pt x="351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793;p63">
              <a:extLst>
                <a:ext uri="{FF2B5EF4-FFF2-40B4-BE49-F238E27FC236}">
                  <a16:creationId xmlns:a16="http://schemas.microsoft.com/office/drawing/2014/main" id="{097FEDD2-0954-4031-8C5A-1D20F06EDE51}"/>
                </a:ext>
              </a:extLst>
            </p:cNvPr>
            <p:cNvSpPr/>
            <p:nvPr/>
          </p:nvSpPr>
          <p:spPr>
            <a:xfrm flipH="1">
              <a:off x="6603825" y="3680475"/>
              <a:ext cx="724900" cy="817375"/>
            </a:xfrm>
            <a:custGeom>
              <a:avLst/>
              <a:gdLst/>
              <a:ahLst/>
              <a:cxnLst/>
              <a:rect l="l" t="t" r="r" b="b"/>
              <a:pathLst>
                <a:path w="28996" h="32695" extrusionOk="0">
                  <a:moveTo>
                    <a:pt x="1551" y="1"/>
                  </a:moveTo>
                  <a:cubicBezTo>
                    <a:pt x="301" y="4450"/>
                    <a:pt x="1" y="6300"/>
                    <a:pt x="1251" y="7749"/>
                  </a:cubicBezTo>
                  <a:cubicBezTo>
                    <a:pt x="2800" y="9449"/>
                    <a:pt x="15298" y="15698"/>
                    <a:pt x="15298" y="15698"/>
                  </a:cubicBezTo>
                  <a:cubicBezTo>
                    <a:pt x="15298" y="15698"/>
                    <a:pt x="15348" y="19597"/>
                    <a:pt x="17198" y="21997"/>
                  </a:cubicBezTo>
                  <a:cubicBezTo>
                    <a:pt x="19098" y="24396"/>
                    <a:pt x="19048" y="25696"/>
                    <a:pt x="19248" y="26696"/>
                  </a:cubicBezTo>
                  <a:cubicBezTo>
                    <a:pt x="19497" y="27746"/>
                    <a:pt x="19248" y="30695"/>
                    <a:pt x="19897" y="31045"/>
                  </a:cubicBezTo>
                  <a:cubicBezTo>
                    <a:pt x="20497" y="31445"/>
                    <a:pt x="26046" y="32695"/>
                    <a:pt x="26046" y="32695"/>
                  </a:cubicBezTo>
                  <a:cubicBezTo>
                    <a:pt x="26046" y="32695"/>
                    <a:pt x="28996" y="31395"/>
                    <a:pt x="25546" y="29945"/>
                  </a:cubicBezTo>
                  <a:cubicBezTo>
                    <a:pt x="23447" y="29096"/>
                    <a:pt x="22497" y="28096"/>
                    <a:pt x="21497" y="26396"/>
                  </a:cubicBezTo>
                  <a:cubicBezTo>
                    <a:pt x="20547" y="24696"/>
                    <a:pt x="19298" y="13948"/>
                    <a:pt x="17498" y="11449"/>
                  </a:cubicBezTo>
                  <a:cubicBezTo>
                    <a:pt x="15698" y="8949"/>
                    <a:pt x="8049" y="3950"/>
                    <a:pt x="8049" y="3950"/>
                  </a:cubicBezTo>
                  <a:cubicBezTo>
                    <a:pt x="8049" y="3950"/>
                    <a:pt x="6450" y="2250"/>
                    <a:pt x="7400" y="1801"/>
                  </a:cubicBezTo>
                  <a:cubicBezTo>
                    <a:pt x="4400" y="1251"/>
                    <a:pt x="1601" y="201"/>
                    <a:pt x="155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794;p63">
              <a:extLst>
                <a:ext uri="{FF2B5EF4-FFF2-40B4-BE49-F238E27FC236}">
                  <a16:creationId xmlns:a16="http://schemas.microsoft.com/office/drawing/2014/main" id="{E2DDDE98-F43E-B8E6-14F3-1660C9B52584}"/>
                </a:ext>
              </a:extLst>
            </p:cNvPr>
            <p:cNvSpPr/>
            <p:nvPr/>
          </p:nvSpPr>
          <p:spPr>
            <a:xfrm flipH="1">
              <a:off x="6986250" y="3338650"/>
              <a:ext cx="323725" cy="418300"/>
            </a:xfrm>
            <a:custGeom>
              <a:avLst/>
              <a:gdLst/>
              <a:ahLst/>
              <a:cxnLst/>
              <a:rect l="l" t="t" r="r" b="b"/>
              <a:pathLst>
                <a:path w="12949" h="16732" extrusionOk="0">
                  <a:moveTo>
                    <a:pt x="8436" y="1"/>
                  </a:moveTo>
                  <a:cubicBezTo>
                    <a:pt x="7532" y="1"/>
                    <a:pt x="6522" y="291"/>
                    <a:pt x="5200" y="976"/>
                  </a:cubicBezTo>
                  <a:cubicBezTo>
                    <a:pt x="5100" y="1026"/>
                    <a:pt x="2300" y="2276"/>
                    <a:pt x="1301" y="4725"/>
                  </a:cubicBezTo>
                  <a:cubicBezTo>
                    <a:pt x="301" y="7225"/>
                    <a:pt x="1" y="15124"/>
                    <a:pt x="101" y="15424"/>
                  </a:cubicBezTo>
                  <a:cubicBezTo>
                    <a:pt x="184" y="15631"/>
                    <a:pt x="1125" y="16731"/>
                    <a:pt x="4151" y="16731"/>
                  </a:cubicBezTo>
                  <a:cubicBezTo>
                    <a:pt x="4775" y="16731"/>
                    <a:pt x="5488" y="16684"/>
                    <a:pt x="6300" y="16573"/>
                  </a:cubicBezTo>
                  <a:cubicBezTo>
                    <a:pt x="12549" y="15723"/>
                    <a:pt x="11699" y="9625"/>
                    <a:pt x="12049" y="8875"/>
                  </a:cubicBezTo>
                  <a:cubicBezTo>
                    <a:pt x="12399" y="8175"/>
                    <a:pt x="12948" y="1876"/>
                    <a:pt x="11149" y="826"/>
                  </a:cubicBezTo>
                  <a:cubicBezTo>
                    <a:pt x="10205" y="316"/>
                    <a:pt x="9378" y="1"/>
                    <a:pt x="8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795;p63">
              <a:extLst>
                <a:ext uri="{FF2B5EF4-FFF2-40B4-BE49-F238E27FC236}">
                  <a16:creationId xmlns:a16="http://schemas.microsoft.com/office/drawing/2014/main" id="{C06AC0CB-FE16-F0C3-8508-AEA3F7547564}"/>
                </a:ext>
              </a:extLst>
            </p:cNvPr>
            <p:cNvSpPr/>
            <p:nvPr/>
          </p:nvSpPr>
          <p:spPr>
            <a:xfrm flipH="1">
              <a:off x="6636300" y="4404100"/>
              <a:ext cx="117525" cy="93200"/>
            </a:xfrm>
            <a:custGeom>
              <a:avLst/>
              <a:gdLst/>
              <a:ahLst/>
              <a:cxnLst/>
              <a:rect l="l" t="t" r="r" b="b"/>
              <a:pathLst>
                <a:path w="4701" h="3728" extrusionOk="0">
                  <a:moveTo>
                    <a:pt x="1251" y="1"/>
                  </a:moveTo>
                  <a:cubicBezTo>
                    <a:pt x="1251" y="1"/>
                    <a:pt x="301" y="351"/>
                    <a:pt x="151" y="1150"/>
                  </a:cubicBezTo>
                  <a:cubicBezTo>
                    <a:pt x="1" y="1950"/>
                    <a:pt x="51" y="3050"/>
                    <a:pt x="51" y="3050"/>
                  </a:cubicBezTo>
                  <a:cubicBezTo>
                    <a:pt x="51" y="3050"/>
                    <a:pt x="2190" y="3727"/>
                    <a:pt x="3337" y="3727"/>
                  </a:cubicBezTo>
                  <a:cubicBezTo>
                    <a:pt x="3548" y="3727"/>
                    <a:pt x="3726" y="3704"/>
                    <a:pt x="3850" y="3650"/>
                  </a:cubicBezTo>
                  <a:cubicBezTo>
                    <a:pt x="4650" y="3350"/>
                    <a:pt x="4700" y="2850"/>
                    <a:pt x="4550" y="2500"/>
                  </a:cubicBezTo>
                  <a:cubicBezTo>
                    <a:pt x="4450" y="2200"/>
                    <a:pt x="3100" y="10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796;p63">
              <a:extLst>
                <a:ext uri="{FF2B5EF4-FFF2-40B4-BE49-F238E27FC236}">
                  <a16:creationId xmlns:a16="http://schemas.microsoft.com/office/drawing/2014/main" id="{13E9D470-80D9-E5C2-BD2A-DAD18F0C7680}"/>
                </a:ext>
              </a:extLst>
            </p:cNvPr>
            <p:cNvSpPr/>
            <p:nvPr/>
          </p:nvSpPr>
          <p:spPr>
            <a:xfrm flipH="1">
              <a:off x="6647550" y="4450350"/>
              <a:ext cx="200000" cy="50150"/>
            </a:xfrm>
            <a:custGeom>
              <a:avLst/>
              <a:gdLst/>
              <a:ahLst/>
              <a:cxnLst/>
              <a:rect l="l" t="t" r="r" b="b"/>
              <a:pathLst>
                <a:path w="8000" h="2006" extrusionOk="0">
                  <a:moveTo>
                    <a:pt x="350" y="0"/>
                  </a:moveTo>
                  <a:cubicBezTo>
                    <a:pt x="350" y="0"/>
                    <a:pt x="350" y="50"/>
                    <a:pt x="300" y="50"/>
                  </a:cubicBezTo>
                  <a:cubicBezTo>
                    <a:pt x="150" y="150"/>
                    <a:pt x="1" y="250"/>
                    <a:pt x="200" y="450"/>
                  </a:cubicBezTo>
                  <a:cubicBezTo>
                    <a:pt x="394" y="692"/>
                    <a:pt x="6227" y="2005"/>
                    <a:pt x="7033" y="2005"/>
                  </a:cubicBezTo>
                  <a:cubicBezTo>
                    <a:pt x="7061" y="2005"/>
                    <a:pt x="7084" y="2003"/>
                    <a:pt x="7099" y="2000"/>
                  </a:cubicBezTo>
                  <a:cubicBezTo>
                    <a:pt x="7799" y="1800"/>
                    <a:pt x="7999" y="1600"/>
                    <a:pt x="7999" y="1600"/>
                  </a:cubicBezTo>
                  <a:lnTo>
                    <a:pt x="7999" y="1600"/>
                  </a:lnTo>
                  <a:cubicBezTo>
                    <a:pt x="7999" y="1600"/>
                    <a:pt x="7409" y="1684"/>
                    <a:pt x="6902" y="1684"/>
                  </a:cubicBezTo>
                  <a:cubicBezTo>
                    <a:pt x="6734" y="1684"/>
                    <a:pt x="6574" y="1675"/>
                    <a:pt x="6449" y="1650"/>
                  </a:cubicBezTo>
                  <a:cubicBezTo>
                    <a:pt x="5949" y="1550"/>
                    <a:pt x="2200" y="750"/>
                    <a:pt x="1350" y="400"/>
                  </a:cubicBezTo>
                  <a:lnTo>
                    <a:pt x="450" y="5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797;p63">
              <a:extLst>
                <a:ext uri="{FF2B5EF4-FFF2-40B4-BE49-F238E27FC236}">
                  <a16:creationId xmlns:a16="http://schemas.microsoft.com/office/drawing/2014/main" id="{3AB2E6E9-C146-AFC0-40DA-D3BE21BCF781}"/>
                </a:ext>
              </a:extLst>
            </p:cNvPr>
            <p:cNvSpPr/>
            <p:nvPr/>
          </p:nvSpPr>
          <p:spPr>
            <a:xfrm flipH="1">
              <a:off x="6473850" y="4307875"/>
              <a:ext cx="116250" cy="93200"/>
            </a:xfrm>
            <a:custGeom>
              <a:avLst/>
              <a:gdLst/>
              <a:ahLst/>
              <a:cxnLst/>
              <a:rect l="l" t="t" r="r" b="b"/>
              <a:pathLst>
                <a:path w="4650" h="3728" extrusionOk="0">
                  <a:moveTo>
                    <a:pt x="1250" y="0"/>
                  </a:moveTo>
                  <a:cubicBezTo>
                    <a:pt x="1250" y="0"/>
                    <a:pt x="301" y="350"/>
                    <a:pt x="151" y="1150"/>
                  </a:cubicBezTo>
                  <a:cubicBezTo>
                    <a:pt x="1" y="1950"/>
                    <a:pt x="51" y="3050"/>
                    <a:pt x="51" y="3050"/>
                  </a:cubicBezTo>
                  <a:cubicBezTo>
                    <a:pt x="51" y="3050"/>
                    <a:pt x="2190" y="3727"/>
                    <a:pt x="3337" y="3727"/>
                  </a:cubicBezTo>
                  <a:cubicBezTo>
                    <a:pt x="3548" y="3727"/>
                    <a:pt x="3726" y="3704"/>
                    <a:pt x="3850" y="3650"/>
                  </a:cubicBezTo>
                  <a:cubicBezTo>
                    <a:pt x="4650" y="3350"/>
                    <a:pt x="4650" y="2850"/>
                    <a:pt x="4550" y="2500"/>
                  </a:cubicBezTo>
                  <a:cubicBezTo>
                    <a:pt x="4450" y="2200"/>
                    <a:pt x="3100" y="100"/>
                    <a:pt x="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798;p63">
              <a:extLst>
                <a:ext uri="{FF2B5EF4-FFF2-40B4-BE49-F238E27FC236}">
                  <a16:creationId xmlns:a16="http://schemas.microsoft.com/office/drawing/2014/main" id="{71FF5628-65A3-7F4A-A60E-E65C3983E463}"/>
                </a:ext>
              </a:extLst>
            </p:cNvPr>
            <p:cNvSpPr/>
            <p:nvPr/>
          </p:nvSpPr>
          <p:spPr>
            <a:xfrm flipH="1">
              <a:off x="6486350" y="4355350"/>
              <a:ext cx="198725" cy="50150"/>
            </a:xfrm>
            <a:custGeom>
              <a:avLst/>
              <a:gdLst/>
              <a:ahLst/>
              <a:cxnLst/>
              <a:rect l="l" t="t" r="r" b="b"/>
              <a:pathLst>
                <a:path w="7949" h="2006" extrusionOk="0">
                  <a:moveTo>
                    <a:pt x="400" y="1"/>
                  </a:moveTo>
                  <a:cubicBezTo>
                    <a:pt x="400" y="1"/>
                    <a:pt x="350" y="51"/>
                    <a:pt x="300" y="51"/>
                  </a:cubicBezTo>
                  <a:cubicBezTo>
                    <a:pt x="200" y="151"/>
                    <a:pt x="0" y="251"/>
                    <a:pt x="200" y="451"/>
                  </a:cubicBezTo>
                  <a:cubicBezTo>
                    <a:pt x="442" y="692"/>
                    <a:pt x="6230" y="2006"/>
                    <a:pt x="7033" y="2006"/>
                  </a:cubicBezTo>
                  <a:cubicBezTo>
                    <a:pt x="7061" y="2006"/>
                    <a:pt x="7084" y="2004"/>
                    <a:pt x="7099" y="2001"/>
                  </a:cubicBezTo>
                  <a:cubicBezTo>
                    <a:pt x="7699" y="1801"/>
                    <a:pt x="7949" y="1601"/>
                    <a:pt x="7949" y="1601"/>
                  </a:cubicBezTo>
                  <a:lnTo>
                    <a:pt x="7949" y="1601"/>
                  </a:lnTo>
                  <a:cubicBezTo>
                    <a:pt x="7949" y="1601"/>
                    <a:pt x="7387" y="1685"/>
                    <a:pt x="6894" y="1685"/>
                  </a:cubicBezTo>
                  <a:cubicBezTo>
                    <a:pt x="6730" y="1685"/>
                    <a:pt x="6574" y="1676"/>
                    <a:pt x="6449" y="1651"/>
                  </a:cubicBezTo>
                  <a:cubicBezTo>
                    <a:pt x="5949" y="1551"/>
                    <a:pt x="2250" y="751"/>
                    <a:pt x="1350" y="401"/>
                  </a:cubicBezTo>
                  <a:lnTo>
                    <a:pt x="450" y="5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799;p63">
              <a:extLst>
                <a:ext uri="{FF2B5EF4-FFF2-40B4-BE49-F238E27FC236}">
                  <a16:creationId xmlns:a16="http://schemas.microsoft.com/office/drawing/2014/main" id="{C4F72F99-F5B0-2AF8-7AC5-8857F493FBC5}"/>
                </a:ext>
              </a:extLst>
            </p:cNvPr>
            <p:cNvSpPr/>
            <p:nvPr/>
          </p:nvSpPr>
          <p:spPr>
            <a:xfrm flipH="1">
              <a:off x="7017500" y="3338625"/>
              <a:ext cx="131250" cy="141025"/>
            </a:xfrm>
            <a:custGeom>
              <a:avLst/>
              <a:gdLst/>
              <a:ahLst/>
              <a:cxnLst/>
              <a:rect l="l" t="t" r="r" b="b"/>
              <a:pathLst>
                <a:path w="5250" h="5641" extrusionOk="0">
                  <a:moveTo>
                    <a:pt x="2071" y="1"/>
                  </a:moveTo>
                  <a:cubicBezTo>
                    <a:pt x="1974" y="1"/>
                    <a:pt x="1898" y="55"/>
                    <a:pt x="1850" y="177"/>
                  </a:cubicBezTo>
                  <a:cubicBezTo>
                    <a:pt x="1189" y="1810"/>
                    <a:pt x="861" y="1992"/>
                    <a:pt x="748" y="1992"/>
                  </a:cubicBezTo>
                  <a:cubicBezTo>
                    <a:pt x="715" y="1992"/>
                    <a:pt x="701" y="1977"/>
                    <a:pt x="700" y="1977"/>
                  </a:cubicBezTo>
                  <a:lnTo>
                    <a:pt x="700" y="1977"/>
                  </a:lnTo>
                  <a:cubicBezTo>
                    <a:pt x="1" y="5076"/>
                    <a:pt x="1950" y="5526"/>
                    <a:pt x="2850" y="5626"/>
                  </a:cubicBezTo>
                  <a:cubicBezTo>
                    <a:pt x="2940" y="5636"/>
                    <a:pt x="3027" y="5641"/>
                    <a:pt x="3112" y="5641"/>
                  </a:cubicBezTo>
                  <a:cubicBezTo>
                    <a:pt x="4752" y="5641"/>
                    <a:pt x="5250" y="3877"/>
                    <a:pt x="5250" y="3877"/>
                  </a:cubicBezTo>
                  <a:cubicBezTo>
                    <a:pt x="5250" y="3877"/>
                    <a:pt x="2892" y="1"/>
                    <a:pt x="207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800;p63">
              <a:extLst>
                <a:ext uri="{FF2B5EF4-FFF2-40B4-BE49-F238E27FC236}">
                  <a16:creationId xmlns:a16="http://schemas.microsoft.com/office/drawing/2014/main" id="{8C4BCE44-DE69-5028-8FCD-9C193A4F9B94}"/>
                </a:ext>
              </a:extLst>
            </p:cNvPr>
            <p:cNvSpPr/>
            <p:nvPr/>
          </p:nvSpPr>
          <p:spPr>
            <a:xfrm flipH="1">
              <a:off x="6886275" y="3240575"/>
              <a:ext cx="216225" cy="258800"/>
            </a:xfrm>
            <a:custGeom>
              <a:avLst/>
              <a:gdLst/>
              <a:ahLst/>
              <a:cxnLst/>
              <a:rect l="l" t="t" r="r" b="b"/>
              <a:pathLst>
                <a:path w="8649" h="10352" extrusionOk="0">
                  <a:moveTo>
                    <a:pt x="4300" y="0"/>
                  </a:moveTo>
                  <a:cubicBezTo>
                    <a:pt x="1950" y="0"/>
                    <a:pt x="0" y="1950"/>
                    <a:pt x="0" y="4299"/>
                  </a:cubicBezTo>
                  <a:cubicBezTo>
                    <a:pt x="0" y="5549"/>
                    <a:pt x="550" y="6649"/>
                    <a:pt x="1400" y="7449"/>
                  </a:cubicBezTo>
                  <a:cubicBezTo>
                    <a:pt x="1400" y="7449"/>
                    <a:pt x="1450" y="7499"/>
                    <a:pt x="1500" y="7599"/>
                  </a:cubicBezTo>
                  <a:cubicBezTo>
                    <a:pt x="1550" y="7599"/>
                    <a:pt x="1600" y="7649"/>
                    <a:pt x="1600" y="7649"/>
                  </a:cubicBezTo>
                  <a:cubicBezTo>
                    <a:pt x="2350" y="8299"/>
                    <a:pt x="3400" y="10248"/>
                    <a:pt x="5399" y="10348"/>
                  </a:cubicBezTo>
                  <a:cubicBezTo>
                    <a:pt x="5436" y="10351"/>
                    <a:pt x="5473" y="10352"/>
                    <a:pt x="5512" y="10352"/>
                  </a:cubicBezTo>
                  <a:cubicBezTo>
                    <a:pt x="6278" y="10352"/>
                    <a:pt x="7521" y="9868"/>
                    <a:pt x="7949" y="8299"/>
                  </a:cubicBezTo>
                  <a:cubicBezTo>
                    <a:pt x="8249" y="7249"/>
                    <a:pt x="7949" y="7199"/>
                    <a:pt x="7849" y="6749"/>
                  </a:cubicBezTo>
                  <a:cubicBezTo>
                    <a:pt x="8249" y="6199"/>
                    <a:pt x="8499" y="6649"/>
                    <a:pt x="8599" y="5949"/>
                  </a:cubicBezTo>
                  <a:cubicBezTo>
                    <a:pt x="8599" y="5949"/>
                    <a:pt x="8649" y="4449"/>
                    <a:pt x="8649" y="4299"/>
                  </a:cubicBezTo>
                  <a:cubicBezTo>
                    <a:pt x="8649" y="1950"/>
                    <a:pt x="6699" y="0"/>
                    <a:pt x="430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801;p63">
              <a:extLst>
                <a:ext uri="{FF2B5EF4-FFF2-40B4-BE49-F238E27FC236}">
                  <a16:creationId xmlns:a16="http://schemas.microsoft.com/office/drawing/2014/main" id="{8EA29FAF-A9F4-49F2-D93B-9F2E199A3817}"/>
                </a:ext>
              </a:extLst>
            </p:cNvPr>
            <p:cNvSpPr/>
            <p:nvPr/>
          </p:nvSpPr>
          <p:spPr>
            <a:xfrm flipH="1">
              <a:off x="7037500" y="3379000"/>
              <a:ext cx="147500" cy="242775"/>
            </a:xfrm>
            <a:custGeom>
              <a:avLst/>
              <a:gdLst/>
              <a:ahLst/>
              <a:cxnLst/>
              <a:rect l="l" t="t" r="r" b="b"/>
              <a:pathLst>
                <a:path w="5900" h="9711" extrusionOk="0">
                  <a:moveTo>
                    <a:pt x="1900" y="1"/>
                  </a:moveTo>
                  <a:cubicBezTo>
                    <a:pt x="1673" y="1"/>
                    <a:pt x="1358" y="148"/>
                    <a:pt x="951" y="662"/>
                  </a:cubicBezTo>
                  <a:cubicBezTo>
                    <a:pt x="1" y="1912"/>
                    <a:pt x="1001" y="2712"/>
                    <a:pt x="1001" y="2712"/>
                  </a:cubicBezTo>
                  <a:cubicBezTo>
                    <a:pt x="1601" y="4311"/>
                    <a:pt x="2150" y="3961"/>
                    <a:pt x="3650" y="4811"/>
                  </a:cubicBezTo>
                  <a:cubicBezTo>
                    <a:pt x="5100" y="5661"/>
                    <a:pt x="4850" y="9710"/>
                    <a:pt x="4850" y="9710"/>
                  </a:cubicBezTo>
                  <a:cubicBezTo>
                    <a:pt x="4850" y="9710"/>
                    <a:pt x="5900" y="4011"/>
                    <a:pt x="4300" y="4011"/>
                  </a:cubicBezTo>
                  <a:cubicBezTo>
                    <a:pt x="2750" y="4011"/>
                    <a:pt x="2200" y="2412"/>
                    <a:pt x="2101" y="1312"/>
                  </a:cubicBezTo>
                  <a:cubicBezTo>
                    <a:pt x="2051" y="912"/>
                    <a:pt x="2350" y="262"/>
                    <a:pt x="2350" y="262"/>
                  </a:cubicBezTo>
                  <a:cubicBezTo>
                    <a:pt x="2350" y="262"/>
                    <a:pt x="2204" y="1"/>
                    <a:pt x="1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802;p63">
              <a:extLst>
                <a:ext uri="{FF2B5EF4-FFF2-40B4-BE49-F238E27FC236}">
                  <a16:creationId xmlns:a16="http://schemas.microsoft.com/office/drawing/2014/main" id="{18B5C813-CAD5-7C99-4209-F39E634866B3}"/>
                </a:ext>
              </a:extLst>
            </p:cNvPr>
            <p:cNvSpPr/>
            <p:nvPr/>
          </p:nvSpPr>
          <p:spPr>
            <a:xfrm flipH="1">
              <a:off x="6641300" y="3651750"/>
              <a:ext cx="746150" cy="553675"/>
            </a:xfrm>
            <a:custGeom>
              <a:avLst/>
              <a:gdLst/>
              <a:ahLst/>
              <a:cxnLst/>
              <a:rect l="l" t="t" r="r" b="b"/>
              <a:pathLst>
                <a:path w="29846" h="22147" extrusionOk="0">
                  <a:moveTo>
                    <a:pt x="3700" y="0"/>
                  </a:moveTo>
                  <a:cubicBezTo>
                    <a:pt x="3700" y="0"/>
                    <a:pt x="1300" y="3699"/>
                    <a:pt x="1300" y="5099"/>
                  </a:cubicBezTo>
                  <a:cubicBezTo>
                    <a:pt x="1300" y="6449"/>
                    <a:pt x="0" y="7999"/>
                    <a:pt x="3700" y="10348"/>
                  </a:cubicBezTo>
                  <a:cubicBezTo>
                    <a:pt x="7449" y="12698"/>
                    <a:pt x="16997" y="16297"/>
                    <a:pt x="16997" y="17297"/>
                  </a:cubicBezTo>
                  <a:cubicBezTo>
                    <a:pt x="16997" y="18297"/>
                    <a:pt x="18347" y="22146"/>
                    <a:pt x="18347" y="22146"/>
                  </a:cubicBezTo>
                  <a:cubicBezTo>
                    <a:pt x="18347" y="22146"/>
                    <a:pt x="22696" y="21446"/>
                    <a:pt x="25396" y="19447"/>
                  </a:cubicBezTo>
                  <a:cubicBezTo>
                    <a:pt x="29845" y="16097"/>
                    <a:pt x="28645" y="14497"/>
                    <a:pt x="28645" y="14497"/>
                  </a:cubicBezTo>
                  <a:cubicBezTo>
                    <a:pt x="28645" y="14497"/>
                    <a:pt x="27845" y="9148"/>
                    <a:pt x="26546" y="7849"/>
                  </a:cubicBezTo>
                  <a:cubicBezTo>
                    <a:pt x="25246" y="6499"/>
                    <a:pt x="14598" y="1000"/>
                    <a:pt x="13698" y="1000"/>
                  </a:cubicBezTo>
                  <a:cubicBezTo>
                    <a:pt x="12748" y="1000"/>
                    <a:pt x="3700" y="0"/>
                    <a:pt x="3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803;p63">
              <a:extLst>
                <a:ext uri="{FF2B5EF4-FFF2-40B4-BE49-F238E27FC236}">
                  <a16:creationId xmlns:a16="http://schemas.microsoft.com/office/drawing/2014/main" id="{3DB3F2D3-6A5F-C5B6-9766-08A04D9AC58A}"/>
                </a:ext>
              </a:extLst>
            </p:cNvPr>
            <p:cNvSpPr/>
            <p:nvPr/>
          </p:nvSpPr>
          <p:spPr>
            <a:xfrm flipH="1">
              <a:off x="6857525" y="3220700"/>
              <a:ext cx="256225" cy="194850"/>
            </a:xfrm>
            <a:custGeom>
              <a:avLst/>
              <a:gdLst/>
              <a:ahLst/>
              <a:cxnLst/>
              <a:rect l="l" t="t" r="r" b="b"/>
              <a:pathLst>
                <a:path w="10249" h="7794" extrusionOk="0">
                  <a:moveTo>
                    <a:pt x="4045" y="0"/>
                  </a:moveTo>
                  <a:cubicBezTo>
                    <a:pt x="2647" y="0"/>
                    <a:pt x="1455" y="930"/>
                    <a:pt x="800" y="1995"/>
                  </a:cubicBezTo>
                  <a:cubicBezTo>
                    <a:pt x="0" y="3245"/>
                    <a:pt x="450" y="5094"/>
                    <a:pt x="450" y="5094"/>
                  </a:cubicBezTo>
                  <a:lnTo>
                    <a:pt x="1050" y="7244"/>
                  </a:lnTo>
                  <a:cubicBezTo>
                    <a:pt x="1050" y="7244"/>
                    <a:pt x="1050" y="5544"/>
                    <a:pt x="2000" y="5544"/>
                  </a:cubicBezTo>
                  <a:cubicBezTo>
                    <a:pt x="3000" y="5544"/>
                    <a:pt x="2350" y="7794"/>
                    <a:pt x="2350" y="7794"/>
                  </a:cubicBezTo>
                  <a:cubicBezTo>
                    <a:pt x="2350" y="7794"/>
                    <a:pt x="3050" y="7644"/>
                    <a:pt x="3050" y="6694"/>
                  </a:cubicBezTo>
                  <a:cubicBezTo>
                    <a:pt x="3050" y="5817"/>
                    <a:pt x="4473" y="4940"/>
                    <a:pt x="4620" y="4940"/>
                  </a:cubicBezTo>
                  <a:cubicBezTo>
                    <a:pt x="4641" y="4940"/>
                    <a:pt x="4636" y="4957"/>
                    <a:pt x="4600" y="4994"/>
                  </a:cubicBezTo>
                  <a:cubicBezTo>
                    <a:pt x="4286" y="5308"/>
                    <a:pt x="4615" y="7069"/>
                    <a:pt x="5047" y="7069"/>
                  </a:cubicBezTo>
                  <a:cubicBezTo>
                    <a:pt x="5097" y="7069"/>
                    <a:pt x="5148" y="7046"/>
                    <a:pt x="5199" y="6994"/>
                  </a:cubicBezTo>
                  <a:cubicBezTo>
                    <a:pt x="5649" y="6544"/>
                    <a:pt x="6599" y="6444"/>
                    <a:pt x="7949" y="5694"/>
                  </a:cubicBezTo>
                  <a:cubicBezTo>
                    <a:pt x="9249" y="4894"/>
                    <a:pt x="10249" y="4994"/>
                    <a:pt x="9199" y="2895"/>
                  </a:cubicBezTo>
                  <a:cubicBezTo>
                    <a:pt x="8199" y="795"/>
                    <a:pt x="6749" y="695"/>
                    <a:pt x="4999" y="145"/>
                  </a:cubicBezTo>
                  <a:cubicBezTo>
                    <a:pt x="4674" y="46"/>
                    <a:pt x="4354" y="0"/>
                    <a:pt x="4045" y="0"/>
                  </a:cubicBezTo>
                  <a:close/>
                </a:path>
              </a:pathLst>
            </a:custGeom>
            <a:solidFill>
              <a:srgbClr val="665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804;p63">
              <a:extLst>
                <a:ext uri="{FF2B5EF4-FFF2-40B4-BE49-F238E27FC236}">
                  <a16:creationId xmlns:a16="http://schemas.microsoft.com/office/drawing/2014/main" id="{9D51E8AE-3E29-DE4F-3571-07BA29C5CB9C}"/>
                </a:ext>
              </a:extLst>
            </p:cNvPr>
            <p:cNvSpPr/>
            <p:nvPr/>
          </p:nvSpPr>
          <p:spPr>
            <a:xfrm flipH="1">
              <a:off x="7238700" y="3529250"/>
              <a:ext cx="16275" cy="193750"/>
            </a:xfrm>
            <a:custGeom>
              <a:avLst/>
              <a:gdLst/>
              <a:ahLst/>
              <a:cxnLst/>
              <a:rect l="l" t="t" r="r" b="b"/>
              <a:pathLst>
                <a:path w="651" h="7750" extrusionOk="0">
                  <a:moveTo>
                    <a:pt x="200" y="1"/>
                  </a:moveTo>
                  <a:cubicBezTo>
                    <a:pt x="200" y="2"/>
                    <a:pt x="0" y="5250"/>
                    <a:pt x="650" y="7750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AED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805;p63">
              <a:extLst>
                <a:ext uri="{FF2B5EF4-FFF2-40B4-BE49-F238E27FC236}">
                  <a16:creationId xmlns:a16="http://schemas.microsoft.com/office/drawing/2014/main" id="{6A44963E-129C-F917-6418-E4D718A8F794}"/>
                </a:ext>
              </a:extLst>
            </p:cNvPr>
            <p:cNvSpPr/>
            <p:nvPr/>
          </p:nvSpPr>
          <p:spPr>
            <a:xfrm flipH="1">
              <a:off x="6878775" y="3781725"/>
              <a:ext cx="175000" cy="86975"/>
            </a:xfrm>
            <a:custGeom>
              <a:avLst/>
              <a:gdLst/>
              <a:ahLst/>
              <a:cxnLst/>
              <a:rect l="l" t="t" r="r" b="b"/>
              <a:pathLst>
                <a:path w="7000" h="3479" extrusionOk="0">
                  <a:moveTo>
                    <a:pt x="3600" y="0"/>
                  </a:moveTo>
                  <a:lnTo>
                    <a:pt x="3600" y="0"/>
                  </a:lnTo>
                  <a:cubicBezTo>
                    <a:pt x="2501" y="400"/>
                    <a:pt x="1" y="1350"/>
                    <a:pt x="1251" y="2550"/>
                  </a:cubicBezTo>
                  <a:cubicBezTo>
                    <a:pt x="1924" y="3192"/>
                    <a:pt x="2671" y="3479"/>
                    <a:pt x="3471" y="3479"/>
                  </a:cubicBezTo>
                  <a:cubicBezTo>
                    <a:pt x="3978" y="3479"/>
                    <a:pt x="4507" y="3363"/>
                    <a:pt x="5050" y="3150"/>
                  </a:cubicBezTo>
                  <a:cubicBezTo>
                    <a:pt x="5500" y="3000"/>
                    <a:pt x="5950" y="2800"/>
                    <a:pt x="6350" y="2550"/>
                  </a:cubicBezTo>
                  <a:cubicBezTo>
                    <a:pt x="7000" y="2150"/>
                    <a:pt x="5700" y="1550"/>
                    <a:pt x="5400" y="1550"/>
                  </a:cubicBezTo>
                  <a:cubicBezTo>
                    <a:pt x="4700" y="1550"/>
                    <a:pt x="3100" y="1450"/>
                    <a:pt x="2451" y="1300"/>
                  </a:cubicBezTo>
                  <a:cubicBezTo>
                    <a:pt x="2700" y="1050"/>
                    <a:pt x="3700" y="350"/>
                    <a:pt x="3600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806;p63">
              <a:extLst>
                <a:ext uri="{FF2B5EF4-FFF2-40B4-BE49-F238E27FC236}">
                  <a16:creationId xmlns:a16="http://schemas.microsoft.com/office/drawing/2014/main" id="{7DC85004-2BBC-F66B-EF48-318DEC382CAA}"/>
                </a:ext>
              </a:extLst>
            </p:cNvPr>
            <p:cNvSpPr/>
            <p:nvPr/>
          </p:nvSpPr>
          <p:spPr>
            <a:xfrm flipH="1">
              <a:off x="6991250" y="3493000"/>
              <a:ext cx="281225" cy="356225"/>
            </a:xfrm>
            <a:custGeom>
              <a:avLst/>
              <a:gdLst/>
              <a:ahLst/>
              <a:cxnLst/>
              <a:rect l="l" t="t" r="r" b="b"/>
              <a:pathLst>
                <a:path w="11249" h="14249" extrusionOk="0">
                  <a:moveTo>
                    <a:pt x="1051" y="0"/>
                  </a:moveTo>
                  <a:cubicBezTo>
                    <a:pt x="588" y="0"/>
                    <a:pt x="0" y="239"/>
                    <a:pt x="0" y="1451"/>
                  </a:cubicBezTo>
                  <a:cubicBezTo>
                    <a:pt x="0" y="3451"/>
                    <a:pt x="400" y="11449"/>
                    <a:pt x="3300" y="12699"/>
                  </a:cubicBezTo>
                  <a:cubicBezTo>
                    <a:pt x="6149" y="13949"/>
                    <a:pt x="10399" y="14249"/>
                    <a:pt x="10399" y="14249"/>
                  </a:cubicBezTo>
                  <a:cubicBezTo>
                    <a:pt x="10399" y="14249"/>
                    <a:pt x="11249" y="12549"/>
                    <a:pt x="10399" y="12049"/>
                  </a:cubicBezTo>
                  <a:cubicBezTo>
                    <a:pt x="9499" y="11549"/>
                    <a:pt x="6099" y="10199"/>
                    <a:pt x="5500" y="9200"/>
                  </a:cubicBezTo>
                  <a:cubicBezTo>
                    <a:pt x="4900" y="8200"/>
                    <a:pt x="6399" y="1101"/>
                    <a:pt x="1600" y="101"/>
                  </a:cubicBezTo>
                  <a:cubicBezTo>
                    <a:pt x="1600" y="101"/>
                    <a:pt x="1352" y="0"/>
                    <a:pt x="1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807;p63">
              <a:extLst>
                <a:ext uri="{FF2B5EF4-FFF2-40B4-BE49-F238E27FC236}">
                  <a16:creationId xmlns:a16="http://schemas.microsoft.com/office/drawing/2014/main" id="{500C28EA-6F0F-9A13-04C9-29D117A302A3}"/>
                </a:ext>
              </a:extLst>
            </p:cNvPr>
            <p:cNvSpPr/>
            <p:nvPr/>
          </p:nvSpPr>
          <p:spPr>
            <a:xfrm flipH="1">
              <a:off x="6898775" y="3638625"/>
              <a:ext cx="166225" cy="154375"/>
            </a:xfrm>
            <a:custGeom>
              <a:avLst/>
              <a:gdLst/>
              <a:ahLst/>
              <a:cxnLst/>
              <a:rect l="l" t="t" r="r" b="b"/>
              <a:pathLst>
                <a:path w="6649" h="6175" extrusionOk="0">
                  <a:moveTo>
                    <a:pt x="3237" y="0"/>
                  </a:moveTo>
                  <a:cubicBezTo>
                    <a:pt x="2755" y="0"/>
                    <a:pt x="2450" y="325"/>
                    <a:pt x="2450" y="325"/>
                  </a:cubicBezTo>
                  <a:cubicBezTo>
                    <a:pt x="2450" y="325"/>
                    <a:pt x="1600" y="425"/>
                    <a:pt x="800" y="1675"/>
                  </a:cubicBezTo>
                  <a:cubicBezTo>
                    <a:pt x="0" y="2925"/>
                    <a:pt x="3899" y="6174"/>
                    <a:pt x="3899" y="6174"/>
                  </a:cubicBezTo>
                  <a:cubicBezTo>
                    <a:pt x="3899" y="6174"/>
                    <a:pt x="4399" y="4874"/>
                    <a:pt x="5499" y="4874"/>
                  </a:cubicBezTo>
                  <a:cubicBezTo>
                    <a:pt x="6649" y="4874"/>
                    <a:pt x="5349" y="1575"/>
                    <a:pt x="4299" y="525"/>
                  </a:cubicBezTo>
                  <a:cubicBezTo>
                    <a:pt x="3898" y="124"/>
                    <a:pt x="3534" y="0"/>
                    <a:pt x="3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808;p63">
              <a:extLst>
                <a:ext uri="{FF2B5EF4-FFF2-40B4-BE49-F238E27FC236}">
                  <a16:creationId xmlns:a16="http://schemas.microsoft.com/office/drawing/2014/main" id="{84B5EA0E-3E7E-BF46-80E6-92B4C7D93DA5}"/>
                </a:ext>
              </a:extLst>
            </p:cNvPr>
            <p:cNvSpPr/>
            <p:nvPr/>
          </p:nvSpPr>
          <p:spPr>
            <a:xfrm flipH="1">
              <a:off x="6861275" y="3729725"/>
              <a:ext cx="99375" cy="104150"/>
            </a:xfrm>
            <a:custGeom>
              <a:avLst/>
              <a:gdLst/>
              <a:ahLst/>
              <a:cxnLst/>
              <a:rect l="l" t="t" r="r" b="b"/>
              <a:pathLst>
                <a:path w="3975" h="4166" extrusionOk="0">
                  <a:moveTo>
                    <a:pt x="1348" y="1"/>
                  </a:moveTo>
                  <a:cubicBezTo>
                    <a:pt x="696" y="1"/>
                    <a:pt x="125" y="284"/>
                    <a:pt x="125" y="1030"/>
                  </a:cubicBezTo>
                  <a:cubicBezTo>
                    <a:pt x="125" y="1030"/>
                    <a:pt x="0" y="3243"/>
                    <a:pt x="360" y="3243"/>
                  </a:cubicBezTo>
                  <a:cubicBezTo>
                    <a:pt x="394" y="3243"/>
                    <a:pt x="432" y="3223"/>
                    <a:pt x="475" y="3180"/>
                  </a:cubicBezTo>
                  <a:cubicBezTo>
                    <a:pt x="810" y="2845"/>
                    <a:pt x="563" y="2315"/>
                    <a:pt x="828" y="2315"/>
                  </a:cubicBezTo>
                  <a:cubicBezTo>
                    <a:pt x="919" y="2315"/>
                    <a:pt x="1070" y="2377"/>
                    <a:pt x="1325" y="2530"/>
                  </a:cubicBezTo>
                  <a:cubicBezTo>
                    <a:pt x="2125" y="2993"/>
                    <a:pt x="2606" y="4166"/>
                    <a:pt x="3096" y="4166"/>
                  </a:cubicBezTo>
                  <a:cubicBezTo>
                    <a:pt x="3188" y="4166"/>
                    <a:pt x="3280" y="4124"/>
                    <a:pt x="3375" y="4030"/>
                  </a:cubicBezTo>
                  <a:cubicBezTo>
                    <a:pt x="3975" y="3430"/>
                    <a:pt x="3525" y="880"/>
                    <a:pt x="2625" y="330"/>
                  </a:cubicBezTo>
                  <a:cubicBezTo>
                    <a:pt x="2263" y="129"/>
                    <a:pt x="1787" y="1"/>
                    <a:pt x="1348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809;p63">
              <a:extLst>
                <a:ext uri="{FF2B5EF4-FFF2-40B4-BE49-F238E27FC236}">
                  <a16:creationId xmlns:a16="http://schemas.microsoft.com/office/drawing/2014/main" id="{975034BC-E585-2277-5D04-6C0E493F2A7B}"/>
                </a:ext>
              </a:extLst>
            </p:cNvPr>
            <p:cNvSpPr/>
            <p:nvPr/>
          </p:nvSpPr>
          <p:spPr>
            <a:xfrm flipH="1">
              <a:off x="6937500" y="4301625"/>
              <a:ext cx="87525" cy="168750"/>
            </a:xfrm>
            <a:custGeom>
              <a:avLst/>
              <a:gdLst/>
              <a:ahLst/>
              <a:cxnLst/>
              <a:rect l="l" t="t" r="r" b="b"/>
              <a:pathLst>
                <a:path w="3501" h="6750" extrusionOk="0">
                  <a:moveTo>
                    <a:pt x="1" y="0"/>
                  </a:moveTo>
                  <a:cubicBezTo>
                    <a:pt x="1" y="0"/>
                    <a:pt x="1" y="1150"/>
                    <a:pt x="251" y="2600"/>
                  </a:cubicBezTo>
                  <a:cubicBezTo>
                    <a:pt x="501" y="4050"/>
                    <a:pt x="2600" y="6749"/>
                    <a:pt x="3050" y="6749"/>
                  </a:cubicBezTo>
                  <a:cubicBezTo>
                    <a:pt x="3500" y="6699"/>
                    <a:pt x="3200" y="5799"/>
                    <a:pt x="2600" y="4750"/>
                  </a:cubicBezTo>
                  <a:cubicBezTo>
                    <a:pt x="2000" y="3750"/>
                    <a:pt x="2100" y="1200"/>
                    <a:pt x="2100" y="12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10;p63">
              <a:extLst>
                <a:ext uri="{FF2B5EF4-FFF2-40B4-BE49-F238E27FC236}">
                  <a16:creationId xmlns:a16="http://schemas.microsoft.com/office/drawing/2014/main" id="{6BC0511B-7906-0A50-5054-0E80C7136E62}"/>
                </a:ext>
              </a:extLst>
            </p:cNvPr>
            <p:cNvSpPr/>
            <p:nvPr/>
          </p:nvSpPr>
          <p:spPr>
            <a:xfrm flipH="1">
              <a:off x="6891275" y="4358625"/>
              <a:ext cx="172475" cy="222200"/>
            </a:xfrm>
            <a:custGeom>
              <a:avLst/>
              <a:gdLst/>
              <a:ahLst/>
              <a:cxnLst/>
              <a:rect l="l" t="t" r="r" b="b"/>
              <a:pathLst>
                <a:path w="6899" h="8888" extrusionOk="0">
                  <a:moveTo>
                    <a:pt x="2256" y="999"/>
                  </a:moveTo>
                  <a:cubicBezTo>
                    <a:pt x="2616" y="999"/>
                    <a:pt x="3022" y="1119"/>
                    <a:pt x="3449" y="1370"/>
                  </a:cubicBezTo>
                  <a:cubicBezTo>
                    <a:pt x="4949" y="2220"/>
                    <a:pt x="6149" y="4269"/>
                    <a:pt x="6149" y="5969"/>
                  </a:cubicBezTo>
                  <a:cubicBezTo>
                    <a:pt x="6149" y="7177"/>
                    <a:pt x="5542" y="7880"/>
                    <a:pt x="4653" y="7880"/>
                  </a:cubicBezTo>
                  <a:cubicBezTo>
                    <a:pt x="4291" y="7880"/>
                    <a:pt x="3883" y="7764"/>
                    <a:pt x="3449" y="7519"/>
                  </a:cubicBezTo>
                  <a:cubicBezTo>
                    <a:pt x="2000" y="6669"/>
                    <a:pt x="800" y="4619"/>
                    <a:pt x="800" y="2919"/>
                  </a:cubicBezTo>
                  <a:cubicBezTo>
                    <a:pt x="800" y="1686"/>
                    <a:pt x="1396" y="999"/>
                    <a:pt x="2256" y="999"/>
                  </a:cubicBezTo>
                  <a:close/>
                  <a:moveTo>
                    <a:pt x="1916" y="0"/>
                  </a:moveTo>
                  <a:cubicBezTo>
                    <a:pt x="782" y="0"/>
                    <a:pt x="0" y="907"/>
                    <a:pt x="0" y="2470"/>
                  </a:cubicBezTo>
                  <a:cubicBezTo>
                    <a:pt x="0" y="4669"/>
                    <a:pt x="1550" y="7319"/>
                    <a:pt x="3449" y="8418"/>
                  </a:cubicBezTo>
                  <a:cubicBezTo>
                    <a:pt x="4000" y="8737"/>
                    <a:pt x="4521" y="8888"/>
                    <a:pt x="4983" y="8888"/>
                  </a:cubicBezTo>
                  <a:cubicBezTo>
                    <a:pt x="6117" y="8888"/>
                    <a:pt x="6899" y="7981"/>
                    <a:pt x="6899" y="6419"/>
                  </a:cubicBezTo>
                  <a:cubicBezTo>
                    <a:pt x="6899" y="4219"/>
                    <a:pt x="5349" y="1570"/>
                    <a:pt x="3449" y="470"/>
                  </a:cubicBezTo>
                  <a:cubicBezTo>
                    <a:pt x="2899" y="151"/>
                    <a:pt x="2378" y="0"/>
                    <a:pt x="1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811;p63">
              <a:extLst>
                <a:ext uri="{FF2B5EF4-FFF2-40B4-BE49-F238E27FC236}">
                  <a16:creationId xmlns:a16="http://schemas.microsoft.com/office/drawing/2014/main" id="{37470A72-1774-920D-6758-4318B0DA327B}"/>
                </a:ext>
              </a:extLst>
            </p:cNvPr>
            <p:cNvSpPr/>
            <p:nvPr/>
          </p:nvSpPr>
          <p:spPr>
            <a:xfrm flipH="1">
              <a:off x="6982500" y="4384100"/>
              <a:ext cx="8775" cy="182500"/>
            </a:xfrm>
            <a:custGeom>
              <a:avLst/>
              <a:gdLst/>
              <a:ahLst/>
              <a:cxnLst/>
              <a:rect l="l" t="t" r="r" b="b"/>
              <a:pathLst>
                <a:path w="351" h="7300" extrusionOk="0">
                  <a:moveTo>
                    <a:pt x="1" y="1"/>
                  </a:moveTo>
                  <a:lnTo>
                    <a:pt x="1" y="7050"/>
                  </a:lnTo>
                  <a:lnTo>
                    <a:pt x="350" y="7299"/>
                  </a:lnTo>
                  <a:lnTo>
                    <a:pt x="350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812;p63">
              <a:extLst>
                <a:ext uri="{FF2B5EF4-FFF2-40B4-BE49-F238E27FC236}">
                  <a16:creationId xmlns:a16="http://schemas.microsoft.com/office/drawing/2014/main" id="{403F4787-11A6-2F85-83D2-EBA8B491ECA3}"/>
                </a:ext>
              </a:extLst>
            </p:cNvPr>
            <p:cNvSpPr/>
            <p:nvPr/>
          </p:nvSpPr>
          <p:spPr>
            <a:xfrm flipH="1">
              <a:off x="6930000" y="4379100"/>
              <a:ext cx="115025" cy="191250"/>
            </a:xfrm>
            <a:custGeom>
              <a:avLst/>
              <a:gdLst/>
              <a:ahLst/>
              <a:cxnLst/>
              <a:rect l="l" t="t" r="r" b="b"/>
              <a:pathLst>
                <a:path w="4601" h="7650" extrusionOk="0">
                  <a:moveTo>
                    <a:pt x="301" y="1"/>
                  </a:moveTo>
                  <a:lnTo>
                    <a:pt x="1" y="151"/>
                  </a:lnTo>
                  <a:lnTo>
                    <a:pt x="4350" y="7649"/>
                  </a:lnTo>
                  <a:lnTo>
                    <a:pt x="4600" y="749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813;p63">
              <a:extLst>
                <a:ext uri="{FF2B5EF4-FFF2-40B4-BE49-F238E27FC236}">
                  <a16:creationId xmlns:a16="http://schemas.microsoft.com/office/drawing/2014/main" id="{B63F6097-0CD9-6DD9-1620-9052E11949DA}"/>
                </a:ext>
              </a:extLst>
            </p:cNvPr>
            <p:cNvSpPr/>
            <p:nvPr/>
          </p:nvSpPr>
          <p:spPr>
            <a:xfrm flipH="1">
              <a:off x="6910025" y="4425350"/>
              <a:ext cx="153725" cy="100000"/>
            </a:xfrm>
            <a:custGeom>
              <a:avLst/>
              <a:gdLst/>
              <a:ahLst/>
              <a:cxnLst/>
              <a:rect l="l" t="t" r="r" b="b"/>
              <a:pathLst>
                <a:path w="6149" h="4000" extrusionOk="0">
                  <a:moveTo>
                    <a:pt x="0" y="0"/>
                  </a:moveTo>
                  <a:lnTo>
                    <a:pt x="0" y="450"/>
                  </a:lnTo>
                  <a:lnTo>
                    <a:pt x="6149" y="4000"/>
                  </a:lnTo>
                  <a:lnTo>
                    <a:pt x="6149" y="3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814;p63">
              <a:extLst>
                <a:ext uri="{FF2B5EF4-FFF2-40B4-BE49-F238E27FC236}">
                  <a16:creationId xmlns:a16="http://schemas.microsoft.com/office/drawing/2014/main" id="{5328DE95-BF55-0DDB-DE90-FFF398365032}"/>
                </a:ext>
              </a:extLst>
            </p:cNvPr>
            <p:cNvSpPr/>
            <p:nvPr/>
          </p:nvSpPr>
          <p:spPr>
            <a:xfrm flipH="1">
              <a:off x="6930000" y="4437850"/>
              <a:ext cx="113775" cy="73750"/>
            </a:xfrm>
            <a:custGeom>
              <a:avLst/>
              <a:gdLst/>
              <a:ahLst/>
              <a:cxnLst/>
              <a:rect l="l" t="t" r="r" b="b"/>
              <a:pathLst>
                <a:path w="4551" h="2950" extrusionOk="0">
                  <a:moveTo>
                    <a:pt x="4300" y="0"/>
                  </a:moveTo>
                  <a:lnTo>
                    <a:pt x="1" y="2500"/>
                  </a:lnTo>
                  <a:lnTo>
                    <a:pt x="251" y="2950"/>
                  </a:lnTo>
                  <a:lnTo>
                    <a:pt x="4550" y="500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815;p63">
              <a:extLst>
                <a:ext uri="{FF2B5EF4-FFF2-40B4-BE49-F238E27FC236}">
                  <a16:creationId xmlns:a16="http://schemas.microsoft.com/office/drawing/2014/main" id="{B97499E6-D336-8741-7D41-237518F5A718}"/>
                </a:ext>
              </a:extLst>
            </p:cNvPr>
            <p:cNvSpPr/>
            <p:nvPr/>
          </p:nvSpPr>
          <p:spPr>
            <a:xfrm flipH="1">
              <a:off x="6901275" y="4364175"/>
              <a:ext cx="171225" cy="221700"/>
            </a:xfrm>
            <a:custGeom>
              <a:avLst/>
              <a:gdLst/>
              <a:ahLst/>
              <a:cxnLst/>
              <a:rect l="l" t="t" r="r" b="b"/>
              <a:pathLst>
                <a:path w="6849" h="8868" extrusionOk="0">
                  <a:moveTo>
                    <a:pt x="2228" y="986"/>
                  </a:moveTo>
                  <a:cubicBezTo>
                    <a:pt x="2582" y="986"/>
                    <a:pt x="2980" y="1102"/>
                    <a:pt x="3399" y="1348"/>
                  </a:cubicBezTo>
                  <a:cubicBezTo>
                    <a:pt x="4899" y="2198"/>
                    <a:pt x="6099" y="4297"/>
                    <a:pt x="6099" y="5997"/>
                  </a:cubicBezTo>
                  <a:cubicBezTo>
                    <a:pt x="6099" y="7205"/>
                    <a:pt x="5493" y="7908"/>
                    <a:pt x="4603" y="7908"/>
                  </a:cubicBezTo>
                  <a:cubicBezTo>
                    <a:pt x="4241" y="7908"/>
                    <a:pt x="3833" y="7792"/>
                    <a:pt x="3399" y="7547"/>
                  </a:cubicBezTo>
                  <a:cubicBezTo>
                    <a:pt x="1950" y="6697"/>
                    <a:pt x="750" y="4597"/>
                    <a:pt x="750" y="2897"/>
                  </a:cubicBezTo>
                  <a:cubicBezTo>
                    <a:pt x="750" y="1689"/>
                    <a:pt x="1356" y="986"/>
                    <a:pt x="2228" y="986"/>
                  </a:cubicBezTo>
                  <a:close/>
                  <a:moveTo>
                    <a:pt x="1882" y="0"/>
                  </a:moveTo>
                  <a:cubicBezTo>
                    <a:pt x="760" y="0"/>
                    <a:pt x="0" y="882"/>
                    <a:pt x="0" y="2447"/>
                  </a:cubicBezTo>
                  <a:cubicBezTo>
                    <a:pt x="0" y="4647"/>
                    <a:pt x="1550" y="7297"/>
                    <a:pt x="3399" y="8396"/>
                  </a:cubicBezTo>
                  <a:cubicBezTo>
                    <a:pt x="3952" y="8716"/>
                    <a:pt x="4475" y="8867"/>
                    <a:pt x="4939" y="8867"/>
                  </a:cubicBezTo>
                  <a:cubicBezTo>
                    <a:pt x="6070" y="8867"/>
                    <a:pt x="6849" y="7971"/>
                    <a:pt x="6849" y="6447"/>
                  </a:cubicBezTo>
                  <a:cubicBezTo>
                    <a:pt x="6849" y="4247"/>
                    <a:pt x="5299" y="1548"/>
                    <a:pt x="3399" y="448"/>
                  </a:cubicBezTo>
                  <a:cubicBezTo>
                    <a:pt x="2852" y="145"/>
                    <a:pt x="2337" y="0"/>
                    <a:pt x="1882" y="0"/>
                  </a:cubicBezTo>
                  <a:close/>
                </a:path>
              </a:pathLst>
            </a:custGeom>
            <a:solidFill>
              <a:srgbClr val="654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816;p63">
              <a:extLst>
                <a:ext uri="{FF2B5EF4-FFF2-40B4-BE49-F238E27FC236}">
                  <a16:creationId xmlns:a16="http://schemas.microsoft.com/office/drawing/2014/main" id="{F23FAC9E-AB2E-3F1F-3253-DC877E33B508}"/>
                </a:ext>
              </a:extLst>
            </p:cNvPr>
            <p:cNvSpPr/>
            <p:nvPr/>
          </p:nvSpPr>
          <p:spPr>
            <a:xfrm flipH="1">
              <a:off x="6901275" y="4364175"/>
              <a:ext cx="171225" cy="221700"/>
            </a:xfrm>
            <a:custGeom>
              <a:avLst/>
              <a:gdLst/>
              <a:ahLst/>
              <a:cxnLst/>
              <a:rect l="l" t="t" r="r" b="b"/>
              <a:pathLst>
                <a:path w="6849" h="8868" extrusionOk="0">
                  <a:moveTo>
                    <a:pt x="2228" y="986"/>
                  </a:moveTo>
                  <a:cubicBezTo>
                    <a:pt x="2582" y="986"/>
                    <a:pt x="2980" y="1102"/>
                    <a:pt x="3399" y="1348"/>
                  </a:cubicBezTo>
                  <a:cubicBezTo>
                    <a:pt x="4899" y="2198"/>
                    <a:pt x="6099" y="4297"/>
                    <a:pt x="6099" y="5997"/>
                  </a:cubicBezTo>
                  <a:cubicBezTo>
                    <a:pt x="6099" y="7205"/>
                    <a:pt x="5493" y="7908"/>
                    <a:pt x="4603" y="7908"/>
                  </a:cubicBezTo>
                  <a:cubicBezTo>
                    <a:pt x="4241" y="7908"/>
                    <a:pt x="3833" y="7792"/>
                    <a:pt x="3399" y="7547"/>
                  </a:cubicBezTo>
                  <a:cubicBezTo>
                    <a:pt x="1950" y="6697"/>
                    <a:pt x="750" y="4597"/>
                    <a:pt x="750" y="2897"/>
                  </a:cubicBezTo>
                  <a:cubicBezTo>
                    <a:pt x="750" y="1689"/>
                    <a:pt x="1356" y="986"/>
                    <a:pt x="2228" y="986"/>
                  </a:cubicBezTo>
                  <a:close/>
                  <a:moveTo>
                    <a:pt x="1882" y="0"/>
                  </a:moveTo>
                  <a:cubicBezTo>
                    <a:pt x="760" y="0"/>
                    <a:pt x="0" y="882"/>
                    <a:pt x="0" y="2447"/>
                  </a:cubicBezTo>
                  <a:cubicBezTo>
                    <a:pt x="0" y="4647"/>
                    <a:pt x="1550" y="7297"/>
                    <a:pt x="3399" y="8396"/>
                  </a:cubicBezTo>
                  <a:cubicBezTo>
                    <a:pt x="3952" y="8716"/>
                    <a:pt x="4475" y="8867"/>
                    <a:pt x="4939" y="8867"/>
                  </a:cubicBezTo>
                  <a:cubicBezTo>
                    <a:pt x="6070" y="8867"/>
                    <a:pt x="6849" y="7971"/>
                    <a:pt x="6849" y="6447"/>
                  </a:cubicBezTo>
                  <a:cubicBezTo>
                    <a:pt x="6849" y="4247"/>
                    <a:pt x="5299" y="1548"/>
                    <a:pt x="3399" y="448"/>
                  </a:cubicBezTo>
                  <a:cubicBezTo>
                    <a:pt x="2852" y="145"/>
                    <a:pt x="2337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817;p63">
              <a:extLst>
                <a:ext uri="{FF2B5EF4-FFF2-40B4-BE49-F238E27FC236}">
                  <a16:creationId xmlns:a16="http://schemas.microsoft.com/office/drawing/2014/main" id="{14E56267-2448-3D90-C069-756F4040CBAC}"/>
                </a:ext>
              </a:extLst>
            </p:cNvPr>
            <p:cNvSpPr/>
            <p:nvPr/>
          </p:nvSpPr>
          <p:spPr>
            <a:xfrm flipH="1">
              <a:off x="6976250" y="4322875"/>
              <a:ext cx="87500" cy="168750"/>
            </a:xfrm>
            <a:custGeom>
              <a:avLst/>
              <a:gdLst/>
              <a:ahLst/>
              <a:cxnLst/>
              <a:rect l="l" t="t" r="r" b="b"/>
              <a:pathLst>
                <a:path w="3500" h="6750" extrusionOk="0">
                  <a:moveTo>
                    <a:pt x="0" y="0"/>
                  </a:moveTo>
                  <a:cubicBezTo>
                    <a:pt x="0" y="0"/>
                    <a:pt x="0" y="1200"/>
                    <a:pt x="250" y="2650"/>
                  </a:cubicBezTo>
                  <a:cubicBezTo>
                    <a:pt x="547" y="4086"/>
                    <a:pt x="2611" y="6750"/>
                    <a:pt x="3038" y="6750"/>
                  </a:cubicBezTo>
                  <a:cubicBezTo>
                    <a:pt x="3042" y="6750"/>
                    <a:pt x="3046" y="6749"/>
                    <a:pt x="3049" y="6749"/>
                  </a:cubicBezTo>
                  <a:cubicBezTo>
                    <a:pt x="3499" y="6749"/>
                    <a:pt x="3199" y="5799"/>
                    <a:pt x="2650" y="4799"/>
                  </a:cubicBezTo>
                  <a:cubicBezTo>
                    <a:pt x="2050" y="3800"/>
                    <a:pt x="2100" y="1200"/>
                    <a:pt x="2100" y="12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818;p63">
              <a:extLst>
                <a:ext uri="{FF2B5EF4-FFF2-40B4-BE49-F238E27FC236}">
                  <a16:creationId xmlns:a16="http://schemas.microsoft.com/office/drawing/2014/main" id="{B5A61E5D-D506-2DDF-8EA0-F1D0FC18D18D}"/>
                </a:ext>
              </a:extLst>
            </p:cNvPr>
            <p:cNvSpPr/>
            <p:nvPr/>
          </p:nvSpPr>
          <p:spPr>
            <a:xfrm flipH="1">
              <a:off x="6975000" y="4301625"/>
              <a:ext cx="88750" cy="51250"/>
            </a:xfrm>
            <a:custGeom>
              <a:avLst/>
              <a:gdLst/>
              <a:ahLst/>
              <a:cxnLst/>
              <a:rect l="l" t="t" r="r" b="b"/>
              <a:pathLst>
                <a:path w="3550" h="2050" extrusionOk="0">
                  <a:moveTo>
                    <a:pt x="1550" y="0"/>
                  </a:moveTo>
                  <a:lnTo>
                    <a:pt x="0" y="850"/>
                  </a:lnTo>
                  <a:lnTo>
                    <a:pt x="2100" y="2050"/>
                  </a:lnTo>
                  <a:lnTo>
                    <a:pt x="3549" y="1150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819;p63">
              <a:extLst>
                <a:ext uri="{FF2B5EF4-FFF2-40B4-BE49-F238E27FC236}">
                  <a16:creationId xmlns:a16="http://schemas.microsoft.com/office/drawing/2014/main" id="{F448AE63-48BB-38B6-15B1-FCE88B51ED45}"/>
                </a:ext>
              </a:extLst>
            </p:cNvPr>
            <p:cNvSpPr/>
            <p:nvPr/>
          </p:nvSpPr>
          <p:spPr>
            <a:xfrm flipH="1">
              <a:off x="6726300" y="4185400"/>
              <a:ext cx="51250" cy="168725"/>
            </a:xfrm>
            <a:custGeom>
              <a:avLst/>
              <a:gdLst/>
              <a:ahLst/>
              <a:cxnLst/>
              <a:rect l="l" t="t" r="r" b="b"/>
              <a:pathLst>
                <a:path w="2050" h="6749" extrusionOk="0">
                  <a:moveTo>
                    <a:pt x="1550" y="650"/>
                  </a:moveTo>
                  <a:cubicBezTo>
                    <a:pt x="1500" y="850"/>
                    <a:pt x="1500" y="1000"/>
                    <a:pt x="1550" y="1200"/>
                  </a:cubicBezTo>
                  <a:lnTo>
                    <a:pt x="1600" y="2050"/>
                  </a:lnTo>
                  <a:cubicBezTo>
                    <a:pt x="1500" y="2800"/>
                    <a:pt x="1450" y="3600"/>
                    <a:pt x="1350" y="4399"/>
                  </a:cubicBezTo>
                  <a:cubicBezTo>
                    <a:pt x="1300" y="4799"/>
                    <a:pt x="1300" y="5249"/>
                    <a:pt x="1250" y="5699"/>
                  </a:cubicBezTo>
                  <a:cubicBezTo>
                    <a:pt x="1250" y="5599"/>
                    <a:pt x="1200" y="5499"/>
                    <a:pt x="1200" y="5399"/>
                  </a:cubicBezTo>
                  <a:cubicBezTo>
                    <a:pt x="1100" y="5199"/>
                    <a:pt x="1000" y="4949"/>
                    <a:pt x="850" y="4749"/>
                  </a:cubicBezTo>
                  <a:lnTo>
                    <a:pt x="750" y="4399"/>
                  </a:lnTo>
                  <a:cubicBezTo>
                    <a:pt x="700" y="4299"/>
                    <a:pt x="650" y="4199"/>
                    <a:pt x="650" y="4049"/>
                  </a:cubicBezTo>
                  <a:cubicBezTo>
                    <a:pt x="550" y="3650"/>
                    <a:pt x="500" y="3150"/>
                    <a:pt x="500" y="2650"/>
                  </a:cubicBezTo>
                  <a:cubicBezTo>
                    <a:pt x="450" y="2200"/>
                    <a:pt x="450" y="1750"/>
                    <a:pt x="450" y="1350"/>
                  </a:cubicBezTo>
                  <a:cubicBezTo>
                    <a:pt x="800" y="1100"/>
                    <a:pt x="1150" y="900"/>
                    <a:pt x="1550" y="650"/>
                  </a:cubicBezTo>
                  <a:close/>
                  <a:moveTo>
                    <a:pt x="1700" y="0"/>
                  </a:moveTo>
                  <a:lnTo>
                    <a:pt x="1550" y="100"/>
                  </a:lnTo>
                  <a:cubicBezTo>
                    <a:pt x="1050" y="400"/>
                    <a:pt x="600" y="700"/>
                    <a:pt x="100" y="1000"/>
                  </a:cubicBezTo>
                  <a:lnTo>
                    <a:pt x="0" y="1100"/>
                  </a:lnTo>
                  <a:lnTo>
                    <a:pt x="0" y="1200"/>
                  </a:lnTo>
                  <a:cubicBezTo>
                    <a:pt x="0" y="1700"/>
                    <a:pt x="50" y="2200"/>
                    <a:pt x="50" y="2700"/>
                  </a:cubicBezTo>
                  <a:cubicBezTo>
                    <a:pt x="100" y="3200"/>
                    <a:pt x="200" y="3650"/>
                    <a:pt x="350" y="4149"/>
                  </a:cubicBezTo>
                  <a:cubicBezTo>
                    <a:pt x="400" y="4299"/>
                    <a:pt x="400" y="4399"/>
                    <a:pt x="450" y="4499"/>
                  </a:cubicBezTo>
                  <a:lnTo>
                    <a:pt x="650" y="4849"/>
                  </a:lnTo>
                  <a:cubicBezTo>
                    <a:pt x="750" y="5049"/>
                    <a:pt x="850" y="5299"/>
                    <a:pt x="1000" y="5499"/>
                  </a:cubicBezTo>
                  <a:cubicBezTo>
                    <a:pt x="1250" y="5799"/>
                    <a:pt x="1350" y="6399"/>
                    <a:pt x="1350" y="6499"/>
                  </a:cubicBezTo>
                  <a:cubicBezTo>
                    <a:pt x="1350" y="6599"/>
                    <a:pt x="1300" y="6749"/>
                    <a:pt x="1200" y="6749"/>
                  </a:cubicBezTo>
                  <a:cubicBezTo>
                    <a:pt x="1300" y="6749"/>
                    <a:pt x="1400" y="6599"/>
                    <a:pt x="1400" y="6499"/>
                  </a:cubicBezTo>
                  <a:cubicBezTo>
                    <a:pt x="1450" y="6349"/>
                    <a:pt x="1400" y="6249"/>
                    <a:pt x="1400" y="6099"/>
                  </a:cubicBezTo>
                  <a:cubicBezTo>
                    <a:pt x="1400" y="6049"/>
                    <a:pt x="1350" y="5999"/>
                    <a:pt x="1350" y="5949"/>
                  </a:cubicBezTo>
                  <a:cubicBezTo>
                    <a:pt x="1450" y="5449"/>
                    <a:pt x="1550" y="4949"/>
                    <a:pt x="1650" y="4399"/>
                  </a:cubicBezTo>
                  <a:cubicBezTo>
                    <a:pt x="1750" y="3650"/>
                    <a:pt x="1900" y="2850"/>
                    <a:pt x="2050" y="2050"/>
                  </a:cubicBezTo>
                  <a:lnTo>
                    <a:pt x="2050" y="2000"/>
                  </a:lnTo>
                  <a:lnTo>
                    <a:pt x="2000" y="1200"/>
                  </a:lnTo>
                  <a:cubicBezTo>
                    <a:pt x="1950" y="900"/>
                    <a:pt x="2000" y="600"/>
                    <a:pt x="2000" y="350"/>
                  </a:cubicBezTo>
                  <a:lnTo>
                    <a:pt x="2000" y="200"/>
                  </a:lnTo>
                  <a:lnTo>
                    <a:pt x="1900" y="150"/>
                  </a:lnTo>
                  <a:lnTo>
                    <a:pt x="1800" y="10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820;p63">
              <a:extLst>
                <a:ext uri="{FF2B5EF4-FFF2-40B4-BE49-F238E27FC236}">
                  <a16:creationId xmlns:a16="http://schemas.microsoft.com/office/drawing/2014/main" id="{5E2A6AA7-DA7E-DD5F-FE27-17978F7C4C26}"/>
                </a:ext>
              </a:extLst>
            </p:cNvPr>
            <p:cNvSpPr/>
            <p:nvPr/>
          </p:nvSpPr>
          <p:spPr>
            <a:xfrm flipH="1">
              <a:off x="6966250" y="4324125"/>
              <a:ext cx="50025" cy="167725"/>
            </a:xfrm>
            <a:custGeom>
              <a:avLst/>
              <a:gdLst/>
              <a:ahLst/>
              <a:cxnLst/>
              <a:rect l="l" t="t" r="r" b="b"/>
              <a:pathLst>
                <a:path w="2001" h="6709" extrusionOk="0">
                  <a:moveTo>
                    <a:pt x="1500" y="600"/>
                  </a:moveTo>
                  <a:cubicBezTo>
                    <a:pt x="1500" y="800"/>
                    <a:pt x="1500" y="1000"/>
                    <a:pt x="1550" y="1150"/>
                  </a:cubicBezTo>
                  <a:lnTo>
                    <a:pt x="1600" y="2000"/>
                  </a:lnTo>
                  <a:cubicBezTo>
                    <a:pt x="1500" y="2800"/>
                    <a:pt x="1450" y="3550"/>
                    <a:pt x="1350" y="4349"/>
                  </a:cubicBezTo>
                  <a:cubicBezTo>
                    <a:pt x="1300" y="4799"/>
                    <a:pt x="1300" y="5199"/>
                    <a:pt x="1250" y="5649"/>
                  </a:cubicBezTo>
                  <a:cubicBezTo>
                    <a:pt x="1200" y="5549"/>
                    <a:pt x="1200" y="5449"/>
                    <a:pt x="1150" y="5399"/>
                  </a:cubicBezTo>
                  <a:cubicBezTo>
                    <a:pt x="1051" y="5149"/>
                    <a:pt x="951" y="4899"/>
                    <a:pt x="851" y="4699"/>
                  </a:cubicBezTo>
                  <a:lnTo>
                    <a:pt x="701" y="4349"/>
                  </a:lnTo>
                  <a:cubicBezTo>
                    <a:pt x="651" y="4249"/>
                    <a:pt x="651" y="4149"/>
                    <a:pt x="651" y="4049"/>
                  </a:cubicBezTo>
                  <a:cubicBezTo>
                    <a:pt x="501" y="3600"/>
                    <a:pt x="501" y="3100"/>
                    <a:pt x="451" y="2600"/>
                  </a:cubicBezTo>
                  <a:cubicBezTo>
                    <a:pt x="451" y="2200"/>
                    <a:pt x="451" y="1750"/>
                    <a:pt x="451" y="1300"/>
                  </a:cubicBezTo>
                  <a:cubicBezTo>
                    <a:pt x="801" y="1050"/>
                    <a:pt x="1150" y="850"/>
                    <a:pt x="1500" y="600"/>
                  </a:cubicBezTo>
                  <a:close/>
                  <a:moveTo>
                    <a:pt x="1650" y="0"/>
                  </a:moveTo>
                  <a:lnTo>
                    <a:pt x="1550" y="50"/>
                  </a:lnTo>
                  <a:cubicBezTo>
                    <a:pt x="1051" y="350"/>
                    <a:pt x="601" y="700"/>
                    <a:pt x="101" y="1000"/>
                  </a:cubicBezTo>
                  <a:lnTo>
                    <a:pt x="1" y="1050"/>
                  </a:lnTo>
                  <a:lnTo>
                    <a:pt x="1" y="1150"/>
                  </a:lnTo>
                  <a:cubicBezTo>
                    <a:pt x="1" y="1650"/>
                    <a:pt x="1" y="2150"/>
                    <a:pt x="51" y="2650"/>
                  </a:cubicBezTo>
                  <a:cubicBezTo>
                    <a:pt x="101" y="3150"/>
                    <a:pt x="201" y="3650"/>
                    <a:pt x="351" y="4149"/>
                  </a:cubicBezTo>
                  <a:cubicBezTo>
                    <a:pt x="351" y="4249"/>
                    <a:pt x="401" y="4399"/>
                    <a:pt x="451" y="4499"/>
                  </a:cubicBezTo>
                  <a:lnTo>
                    <a:pt x="601" y="4849"/>
                  </a:lnTo>
                  <a:cubicBezTo>
                    <a:pt x="751" y="5049"/>
                    <a:pt x="851" y="5299"/>
                    <a:pt x="1001" y="5449"/>
                  </a:cubicBezTo>
                  <a:cubicBezTo>
                    <a:pt x="1200" y="5649"/>
                    <a:pt x="1350" y="6249"/>
                    <a:pt x="1350" y="6349"/>
                  </a:cubicBezTo>
                  <a:cubicBezTo>
                    <a:pt x="1350" y="6499"/>
                    <a:pt x="1300" y="6699"/>
                    <a:pt x="1150" y="6699"/>
                  </a:cubicBezTo>
                  <a:cubicBezTo>
                    <a:pt x="1171" y="6706"/>
                    <a:pt x="1190" y="6709"/>
                    <a:pt x="1208" y="6709"/>
                  </a:cubicBezTo>
                  <a:cubicBezTo>
                    <a:pt x="1325" y="6709"/>
                    <a:pt x="1400" y="6579"/>
                    <a:pt x="1400" y="6449"/>
                  </a:cubicBezTo>
                  <a:cubicBezTo>
                    <a:pt x="1450" y="6349"/>
                    <a:pt x="1400" y="6199"/>
                    <a:pt x="1400" y="6099"/>
                  </a:cubicBezTo>
                  <a:cubicBezTo>
                    <a:pt x="1350" y="5999"/>
                    <a:pt x="1350" y="5949"/>
                    <a:pt x="1350" y="5899"/>
                  </a:cubicBezTo>
                  <a:cubicBezTo>
                    <a:pt x="1450" y="5399"/>
                    <a:pt x="1550" y="4899"/>
                    <a:pt x="1600" y="4399"/>
                  </a:cubicBezTo>
                  <a:cubicBezTo>
                    <a:pt x="1750" y="3600"/>
                    <a:pt x="1900" y="2800"/>
                    <a:pt x="2000" y="2050"/>
                  </a:cubicBezTo>
                  <a:lnTo>
                    <a:pt x="2000" y="2000"/>
                  </a:lnTo>
                  <a:lnTo>
                    <a:pt x="2000" y="1950"/>
                  </a:lnTo>
                  <a:lnTo>
                    <a:pt x="1950" y="1150"/>
                  </a:lnTo>
                  <a:cubicBezTo>
                    <a:pt x="1950" y="850"/>
                    <a:pt x="1950" y="600"/>
                    <a:pt x="1950" y="300"/>
                  </a:cubicBezTo>
                  <a:lnTo>
                    <a:pt x="2000" y="150"/>
                  </a:lnTo>
                  <a:lnTo>
                    <a:pt x="1850" y="100"/>
                  </a:lnTo>
                  <a:lnTo>
                    <a:pt x="1800" y="50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821;p63">
              <a:extLst>
                <a:ext uri="{FF2B5EF4-FFF2-40B4-BE49-F238E27FC236}">
                  <a16:creationId xmlns:a16="http://schemas.microsoft.com/office/drawing/2014/main" id="{DC66B958-1FA3-84CD-34A6-CD4AE0D2DDD2}"/>
                </a:ext>
              </a:extLst>
            </p:cNvPr>
            <p:cNvSpPr/>
            <p:nvPr/>
          </p:nvSpPr>
          <p:spPr>
            <a:xfrm flipH="1">
              <a:off x="7476175" y="3339300"/>
              <a:ext cx="125000" cy="96250"/>
            </a:xfrm>
            <a:custGeom>
              <a:avLst/>
              <a:gdLst/>
              <a:ahLst/>
              <a:cxnLst/>
              <a:rect l="l" t="t" r="r" b="b"/>
              <a:pathLst>
                <a:path w="5000" h="3850" extrusionOk="0">
                  <a:moveTo>
                    <a:pt x="951" y="0"/>
                  </a:moveTo>
                  <a:cubicBezTo>
                    <a:pt x="851" y="0"/>
                    <a:pt x="751" y="0"/>
                    <a:pt x="601" y="100"/>
                  </a:cubicBezTo>
                  <a:cubicBezTo>
                    <a:pt x="251" y="300"/>
                    <a:pt x="1" y="750"/>
                    <a:pt x="1" y="1150"/>
                  </a:cubicBezTo>
                  <a:cubicBezTo>
                    <a:pt x="1" y="1400"/>
                    <a:pt x="151" y="1550"/>
                    <a:pt x="301" y="1600"/>
                  </a:cubicBezTo>
                  <a:lnTo>
                    <a:pt x="4200" y="3850"/>
                  </a:lnTo>
                  <a:lnTo>
                    <a:pt x="5000" y="2400"/>
                  </a:lnTo>
                  <a:lnTo>
                    <a:pt x="1101" y="15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822;p63">
              <a:extLst>
                <a:ext uri="{FF2B5EF4-FFF2-40B4-BE49-F238E27FC236}">
                  <a16:creationId xmlns:a16="http://schemas.microsoft.com/office/drawing/2014/main" id="{415D57C9-1683-B72E-4EDD-1C3C87B4CB69}"/>
                </a:ext>
              </a:extLst>
            </p:cNvPr>
            <p:cNvSpPr/>
            <p:nvPr/>
          </p:nvSpPr>
          <p:spPr>
            <a:xfrm flipH="1">
              <a:off x="7574900" y="3344300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" y="0"/>
                  </a:moveTo>
                  <a:lnTo>
                    <a:pt x="201" y="100"/>
                  </a:lnTo>
                  <a:cubicBezTo>
                    <a:pt x="151" y="50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FF6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823;p63">
              <a:extLst>
                <a:ext uri="{FF2B5EF4-FFF2-40B4-BE49-F238E27FC236}">
                  <a16:creationId xmlns:a16="http://schemas.microsoft.com/office/drawing/2014/main" id="{934B7CAA-B62D-293A-13B8-402ADD525E29}"/>
                </a:ext>
              </a:extLst>
            </p:cNvPr>
            <p:cNvSpPr/>
            <p:nvPr/>
          </p:nvSpPr>
          <p:spPr>
            <a:xfrm flipH="1">
              <a:off x="7473675" y="3395825"/>
              <a:ext cx="30000" cy="39650"/>
            </a:xfrm>
            <a:custGeom>
              <a:avLst/>
              <a:gdLst/>
              <a:ahLst/>
              <a:cxnLst/>
              <a:rect l="l" t="t" r="r" b="b"/>
              <a:pathLst>
                <a:path w="1200" h="1586" extrusionOk="0">
                  <a:moveTo>
                    <a:pt x="883" y="1"/>
                  </a:moveTo>
                  <a:cubicBezTo>
                    <a:pt x="800" y="1"/>
                    <a:pt x="704" y="29"/>
                    <a:pt x="600" y="89"/>
                  </a:cubicBezTo>
                  <a:cubicBezTo>
                    <a:pt x="250" y="289"/>
                    <a:pt x="0" y="739"/>
                    <a:pt x="0" y="1139"/>
                  </a:cubicBezTo>
                  <a:cubicBezTo>
                    <a:pt x="0" y="1430"/>
                    <a:pt x="170" y="1585"/>
                    <a:pt x="381" y="1585"/>
                  </a:cubicBezTo>
                  <a:cubicBezTo>
                    <a:pt x="532" y="1585"/>
                    <a:pt x="704" y="1506"/>
                    <a:pt x="850" y="1339"/>
                  </a:cubicBezTo>
                  <a:cubicBezTo>
                    <a:pt x="1150" y="1039"/>
                    <a:pt x="1200" y="839"/>
                    <a:pt x="1200" y="439"/>
                  </a:cubicBezTo>
                  <a:cubicBezTo>
                    <a:pt x="1200" y="158"/>
                    <a:pt x="1077" y="1"/>
                    <a:pt x="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824;p63">
              <a:extLst>
                <a:ext uri="{FF2B5EF4-FFF2-40B4-BE49-F238E27FC236}">
                  <a16:creationId xmlns:a16="http://schemas.microsoft.com/office/drawing/2014/main" id="{4287F5E6-B85E-16F8-6BB8-2AFD111EA289}"/>
                </a:ext>
              </a:extLst>
            </p:cNvPr>
            <p:cNvSpPr/>
            <p:nvPr/>
          </p:nvSpPr>
          <p:spPr>
            <a:xfrm flipH="1">
              <a:off x="7369925" y="3406225"/>
              <a:ext cx="122500" cy="885425"/>
            </a:xfrm>
            <a:custGeom>
              <a:avLst/>
              <a:gdLst/>
              <a:ahLst/>
              <a:cxnLst/>
              <a:rect l="l" t="t" r="r" b="b"/>
              <a:pathLst>
                <a:path w="4900" h="35417" extrusionOk="0">
                  <a:moveTo>
                    <a:pt x="400" y="1"/>
                  </a:moveTo>
                  <a:cubicBezTo>
                    <a:pt x="367" y="1"/>
                    <a:pt x="333" y="23"/>
                    <a:pt x="300" y="23"/>
                  </a:cubicBezTo>
                  <a:cubicBezTo>
                    <a:pt x="100" y="123"/>
                    <a:pt x="0" y="373"/>
                    <a:pt x="0" y="573"/>
                  </a:cubicBezTo>
                  <a:cubicBezTo>
                    <a:pt x="0" y="723"/>
                    <a:pt x="50" y="773"/>
                    <a:pt x="150" y="773"/>
                  </a:cubicBezTo>
                  <a:lnTo>
                    <a:pt x="2300" y="2022"/>
                  </a:lnTo>
                  <a:cubicBezTo>
                    <a:pt x="3299" y="2622"/>
                    <a:pt x="4149" y="4022"/>
                    <a:pt x="4149" y="5222"/>
                  </a:cubicBezTo>
                  <a:lnTo>
                    <a:pt x="4149" y="35017"/>
                  </a:lnTo>
                  <a:lnTo>
                    <a:pt x="4899" y="35416"/>
                  </a:lnTo>
                  <a:lnTo>
                    <a:pt x="4899" y="5672"/>
                  </a:lnTo>
                  <a:cubicBezTo>
                    <a:pt x="4899" y="3972"/>
                    <a:pt x="3749" y="1972"/>
                    <a:pt x="2300" y="1123"/>
                  </a:cubicBezTo>
                  <a:lnTo>
                    <a:pt x="500" y="23"/>
                  </a:lnTo>
                  <a:lnTo>
                    <a:pt x="450" y="23"/>
                  </a:lnTo>
                  <a:cubicBezTo>
                    <a:pt x="433" y="6"/>
                    <a:pt x="417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825;p63">
              <a:extLst>
                <a:ext uri="{FF2B5EF4-FFF2-40B4-BE49-F238E27FC236}">
                  <a16:creationId xmlns:a16="http://schemas.microsoft.com/office/drawing/2014/main" id="{B66FFCBF-C513-4224-5847-9C2540BA5274}"/>
                </a:ext>
              </a:extLst>
            </p:cNvPr>
            <p:cNvSpPr/>
            <p:nvPr/>
          </p:nvSpPr>
          <p:spPr>
            <a:xfrm flipH="1">
              <a:off x="7234950" y="3203800"/>
              <a:ext cx="125000" cy="95525"/>
            </a:xfrm>
            <a:custGeom>
              <a:avLst/>
              <a:gdLst/>
              <a:ahLst/>
              <a:cxnLst/>
              <a:rect l="l" t="t" r="r" b="b"/>
              <a:pathLst>
                <a:path w="5000" h="3821" extrusionOk="0">
                  <a:moveTo>
                    <a:pt x="861" y="1"/>
                  </a:moveTo>
                  <a:cubicBezTo>
                    <a:pt x="787" y="1"/>
                    <a:pt x="706" y="36"/>
                    <a:pt x="600" y="71"/>
                  </a:cubicBezTo>
                  <a:cubicBezTo>
                    <a:pt x="300" y="271"/>
                    <a:pt x="0" y="721"/>
                    <a:pt x="0" y="1121"/>
                  </a:cubicBezTo>
                  <a:cubicBezTo>
                    <a:pt x="0" y="1421"/>
                    <a:pt x="150" y="1571"/>
                    <a:pt x="350" y="1571"/>
                  </a:cubicBezTo>
                  <a:lnTo>
                    <a:pt x="4199" y="3821"/>
                  </a:lnTo>
                  <a:lnTo>
                    <a:pt x="4999" y="2371"/>
                  </a:lnTo>
                  <a:lnTo>
                    <a:pt x="1150" y="121"/>
                  </a:lnTo>
                  <a:lnTo>
                    <a:pt x="950" y="21"/>
                  </a:lnTo>
                  <a:cubicBezTo>
                    <a:pt x="921" y="7"/>
                    <a:pt x="891" y="1"/>
                    <a:pt x="8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826;p63">
              <a:extLst>
                <a:ext uri="{FF2B5EF4-FFF2-40B4-BE49-F238E27FC236}">
                  <a16:creationId xmlns:a16="http://schemas.microsoft.com/office/drawing/2014/main" id="{D8862C8F-21F3-CEF5-4525-515AEF143FD4}"/>
                </a:ext>
              </a:extLst>
            </p:cNvPr>
            <p:cNvSpPr/>
            <p:nvPr/>
          </p:nvSpPr>
          <p:spPr>
            <a:xfrm flipH="1">
              <a:off x="7331200" y="320432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" y="0"/>
                  </a:moveTo>
                  <a:lnTo>
                    <a:pt x="201" y="100"/>
                  </a:lnTo>
                  <a:cubicBezTo>
                    <a:pt x="151" y="0"/>
                    <a:pt x="51" y="0"/>
                    <a:pt x="1" y="0"/>
                  </a:cubicBezTo>
                  <a:close/>
                </a:path>
              </a:pathLst>
            </a:custGeom>
            <a:solidFill>
              <a:srgbClr val="FF6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827;p63">
              <a:extLst>
                <a:ext uri="{FF2B5EF4-FFF2-40B4-BE49-F238E27FC236}">
                  <a16:creationId xmlns:a16="http://schemas.microsoft.com/office/drawing/2014/main" id="{A9CFFD98-589A-B4EB-BB33-8426ECB37E6B}"/>
                </a:ext>
              </a:extLst>
            </p:cNvPr>
            <p:cNvSpPr/>
            <p:nvPr/>
          </p:nvSpPr>
          <p:spPr>
            <a:xfrm flipH="1">
              <a:off x="7232450" y="3259825"/>
              <a:ext cx="30025" cy="39200"/>
            </a:xfrm>
            <a:custGeom>
              <a:avLst/>
              <a:gdLst/>
              <a:ahLst/>
              <a:cxnLst/>
              <a:rect l="l" t="t" r="r" b="b"/>
              <a:pathLst>
                <a:path w="1201" h="1568" extrusionOk="0">
                  <a:moveTo>
                    <a:pt x="862" y="0"/>
                  </a:moveTo>
                  <a:cubicBezTo>
                    <a:pt x="784" y="0"/>
                    <a:pt x="696" y="25"/>
                    <a:pt x="600" y="80"/>
                  </a:cubicBezTo>
                  <a:cubicBezTo>
                    <a:pt x="250" y="280"/>
                    <a:pt x="0" y="780"/>
                    <a:pt x="0" y="1130"/>
                  </a:cubicBezTo>
                  <a:cubicBezTo>
                    <a:pt x="0" y="1410"/>
                    <a:pt x="123" y="1568"/>
                    <a:pt x="318" y="1568"/>
                  </a:cubicBezTo>
                  <a:cubicBezTo>
                    <a:pt x="400" y="1568"/>
                    <a:pt x="496" y="1539"/>
                    <a:pt x="600" y="1480"/>
                  </a:cubicBezTo>
                  <a:cubicBezTo>
                    <a:pt x="700" y="1430"/>
                    <a:pt x="750" y="1380"/>
                    <a:pt x="850" y="1330"/>
                  </a:cubicBezTo>
                  <a:lnTo>
                    <a:pt x="500" y="1130"/>
                  </a:lnTo>
                  <a:lnTo>
                    <a:pt x="800" y="380"/>
                  </a:lnTo>
                  <a:lnTo>
                    <a:pt x="1200" y="630"/>
                  </a:lnTo>
                  <a:cubicBezTo>
                    <a:pt x="1200" y="580"/>
                    <a:pt x="1200" y="530"/>
                    <a:pt x="1200" y="430"/>
                  </a:cubicBezTo>
                  <a:cubicBezTo>
                    <a:pt x="1200" y="176"/>
                    <a:pt x="1068" y="0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828;p63">
              <a:extLst>
                <a:ext uri="{FF2B5EF4-FFF2-40B4-BE49-F238E27FC236}">
                  <a16:creationId xmlns:a16="http://schemas.microsoft.com/office/drawing/2014/main" id="{64AD837B-DCB1-275C-A179-885E3BBB020C}"/>
                </a:ext>
              </a:extLst>
            </p:cNvPr>
            <p:cNvSpPr/>
            <p:nvPr/>
          </p:nvSpPr>
          <p:spPr>
            <a:xfrm flipH="1">
              <a:off x="7017500" y="3910450"/>
              <a:ext cx="357450" cy="253725"/>
            </a:xfrm>
            <a:custGeom>
              <a:avLst/>
              <a:gdLst/>
              <a:ahLst/>
              <a:cxnLst/>
              <a:rect l="l" t="t" r="r" b="b"/>
              <a:pathLst>
                <a:path w="14298" h="10149" extrusionOk="0">
                  <a:moveTo>
                    <a:pt x="0" y="0"/>
                  </a:moveTo>
                  <a:lnTo>
                    <a:pt x="0" y="1900"/>
                  </a:lnTo>
                  <a:lnTo>
                    <a:pt x="14298" y="10148"/>
                  </a:lnTo>
                  <a:lnTo>
                    <a:pt x="14298" y="8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829;p63">
              <a:extLst>
                <a:ext uri="{FF2B5EF4-FFF2-40B4-BE49-F238E27FC236}">
                  <a16:creationId xmlns:a16="http://schemas.microsoft.com/office/drawing/2014/main" id="{FBB93F9B-25AD-DA18-2183-1922C68695F3}"/>
                </a:ext>
              </a:extLst>
            </p:cNvPr>
            <p:cNvSpPr/>
            <p:nvPr/>
          </p:nvSpPr>
          <p:spPr>
            <a:xfrm flipH="1">
              <a:off x="7012500" y="3580500"/>
              <a:ext cx="484925" cy="809400"/>
            </a:xfrm>
            <a:custGeom>
              <a:avLst/>
              <a:gdLst/>
              <a:ahLst/>
              <a:cxnLst/>
              <a:rect l="l" t="t" r="r" b="b"/>
              <a:pathLst>
                <a:path w="19397" h="32376" extrusionOk="0">
                  <a:moveTo>
                    <a:pt x="4749" y="1"/>
                  </a:moveTo>
                  <a:lnTo>
                    <a:pt x="4749" y="900"/>
                  </a:lnTo>
                  <a:lnTo>
                    <a:pt x="16697" y="7799"/>
                  </a:lnTo>
                  <a:cubicBezTo>
                    <a:pt x="17747" y="8399"/>
                    <a:pt x="18597" y="9899"/>
                    <a:pt x="18597" y="11099"/>
                  </a:cubicBezTo>
                  <a:lnTo>
                    <a:pt x="18597" y="28595"/>
                  </a:lnTo>
                  <a:cubicBezTo>
                    <a:pt x="18597" y="28815"/>
                    <a:pt x="18463" y="28954"/>
                    <a:pt x="18293" y="28954"/>
                  </a:cubicBezTo>
                  <a:cubicBezTo>
                    <a:pt x="18231" y="28954"/>
                    <a:pt x="18164" y="28936"/>
                    <a:pt x="18097" y="28895"/>
                  </a:cubicBezTo>
                  <a:lnTo>
                    <a:pt x="17647" y="28645"/>
                  </a:lnTo>
                  <a:cubicBezTo>
                    <a:pt x="17007" y="28274"/>
                    <a:pt x="16376" y="28090"/>
                    <a:pt x="15805" y="28090"/>
                  </a:cubicBezTo>
                  <a:cubicBezTo>
                    <a:pt x="14995" y="28090"/>
                    <a:pt x="14308" y="28462"/>
                    <a:pt x="13898" y="29195"/>
                  </a:cubicBezTo>
                  <a:lnTo>
                    <a:pt x="13198" y="30495"/>
                  </a:lnTo>
                  <a:cubicBezTo>
                    <a:pt x="12872" y="31087"/>
                    <a:pt x="12319" y="31399"/>
                    <a:pt x="11651" y="31399"/>
                  </a:cubicBezTo>
                  <a:cubicBezTo>
                    <a:pt x="11192" y="31399"/>
                    <a:pt x="10678" y="31251"/>
                    <a:pt x="10148" y="30945"/>
                  </a:cubicBezTo>
                  <a:lnTo>
                    <a:pt x="0" y="25096"/>
                  </a:lnTo>
                  <a:lnTo>
                    <a:pt x="0" y="25946"/>
                  </a:lnTo>
                  <a:lnTo>
                    <a:pt x="10148" y="31795"/>
                  </a:lnTo>
                  <a:cubicBezTo>
                    <a:pt x="10789" y="32188"/>
                    <a:pt x="11422" y="32375"/>
                    <a:pt x="11993" y="32375"/>
                  </a:cubicBezTo>
                  <a:cubicBezTo>
                    <a:pt x="12802" y="32375"/>
                    <a:pt x="13487" y="31998"/>
                    <a:pt x="13898" y="31295"/>
                  </a:cubicBezTo>
                  <a:lnTo>
                    <a:pt x="14598" y="29995"/>
                  </a:lnTo>
                  <a:cubicBezTo>
                    <a:pt x="14947" y="29383"/>
                    <a:pt x="15484" y="29077"/>
                    <a:pt x="16129" y="29077"/>
                  </a:cubicBezTo>
                  <a:cubicBezTo>
                    <a:pt x="16590" y="29077"/>
                    <a:pt x="17105" y="29233"/>
                    <a:pt x="17647" y="29545"/>
                  </a:cubicBezTo>
                  <a:lnTo>
                    <a:pt x="17947" y="29695"/>
                  </a:lnTo>
                  <a:cubicBezTo>
                    <a:pt x="18089" y="29778"/>
                    <a:pt x="18244" y="29816"/>
                    <a:pt x="18399" y="29816"/>
                  </a:cubicBezTo>
                  <a:cubicBezTo>
                    <a:pt x="18901" y="29816"/>
                    <a:pt x="19397" y="29418"/>
                    <a:pt x="19397" y="28845"/>
                  </a:cubicBezTo>
                  <a:lnTo>
                    <a:pt x="19397" y="11548"/>
                  </a:lnTo>
                  <a:cubicBezTo>
                    <a:pt x="19397" y="9849"/>
                    <a:pt x="18197" y="7749"/>
                    <a:pt x="16697" y="6899"/>
                  </a:cubicBezTo>
                  <a:lnTo>
                    <a:pt x="4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830;p63">
              <a:extLst>
                <a:ext uri="{FF2B5EF4-FFF2-40B4-BE49-F238E27FC236}">
                  <a16:creationId xmlns:a16="http://schemas.microsoft.com/office/drawing/2014/main" id="{86BA188F-AFFE-F66E-AAAD-7056BAFE6558}"/>
                </a:ext>
              </a:extLst>
            </p:cNvPr>
            <p:cNvSpPr/>
            <p:nvPr/>
          </p:nvSpPr>
          <p:spPr>
            <a:xfrm flipH="1">
              <a:off x="6826275" y="3947925"/>
              <a:ext cx="552425" cy="571175"/>
            </a:xfrm>
            <a:custGeom>
              <a:avLst/>
              <a:gdLst/>
              <a:ahLst/>
              <a:cxnLst/>
              <a:rect l="l" t="t" r="r" b="b"/>
              <a:pathLst>
                <a:path w="22097" h="22847" extrusionOk="0">
                  <a:moveTo>
                    <a:pt x="0" y="1"/>
                  </a:moveTo>
                  <a:lnTo>
                    <a:pt x="0" y="901"/>
                  </a:lnTo>
                  <a:lnTo>
                    <a:pt x="16347" y="10349"/>
                  </a:lnTo>
                  <a:cubicBezTo>
                    <a:pt x="17447" y="10949"/>
                    <a:pt x="18397" y="12249"/>
                    <a:pt x="18797" y="13648"/>
                  </a:cubicBezTo>
                  <a:lnTo>
                    <a:pt x="21346" y="22747"/>
                  </a:lnTo>
                  <a:lnTo>
                    <a:pt x="22096" y="22847"/>
                  </a:lnTo>
                  <a:lnTo>
                    <a:pt x="19497" y="13748"/>
                  </a:lnTo>
                  <a:cubicBezTo>
                    <a:pt x="18997" y="11949"/>
                    <a:pt x="17747" y="10249"/>
                    <a:pt x="16347" y="94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831;p63">
              <a:extLst>
                <a:ext uri="{FF2B5EF4-FFF2-40B4-BE49-F238E27FC236}">
                  <a16:creationId xmlns:a16="http://schemas.microsoft.com/office/drawing/2014/main" id="{DB5CB381-0702-AAE5-3B25-3B998DA3EBC7}"/>
                </a:ext>
              </a:extLst>
            </p:cNvPr>
            <p:cNvSpPr/>
            <p:nvPr/>
          </p:nvSpPr>
          <p:spPr>
            <a:xfrm flipH="1">
              <a:off x="7416175" y="4200400"/>
              <a:ext cx="83750" cy="8375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0" y="0"/>
                  </a:moveTo>
                  <a:lnTo>
                    <a:pt x="0" y="1400"/>
                  </a:lnTo>
                  <a:lnTo>
                    <a:pt x="3349" y="3350"/>
                  </a:lnTo>
                  <a:lnTo>
                    <a:pt x="3349" y="1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832;p63">
              <a:extLst>
                <a:ext uri="{FF2B5EF4-FFF2-40B4-BE49-F238E27FC236}">
                  <a16:creationId xmlns:a16="http://schemas.microsoft.com/office/drawing/2014/main" id="{CE3268E5-6F01-E616-C073-84EBF23B6772}"/>
                </a:ext>
              </a:extLst>
            </p:cNvPr>
            <p:cNvSpPr/>
            <p:nvPr/>
          </p:nvSpPr>
          <p:spPr>
            <a:xfrm flipH="1">
              <a:off x="7142475" y="3716975"/>
              <a:ext cx="507425" cy="655675"/>
            </a:xfrm>
            <a:custGeom>
              <a:avLst/>
              <a:gdLst/>
              <a:ahLst/>
              <a:cxnLst/>
              <a:rect l="l" t="t" r="r" b="b"/>
              <a:pathLst>
                <a:path w="20297" h="26227" extrusionOk="0">
                  <a:moveTo>
                    <a:pt x="6287" y="1917"/>
                  </a:moveTo>
                  <a:cubicBezTo>
                    <a:pt x="7448" y="1917"/>
                    <a:pt x="8758" y="2294"/>
                    <a:pt x="10148" y="3090"/>
                  </a:cubicBezTo>
                  <a:cubicBezTo>
                    <a:pt x="14948" y="5840"/>
                    <a:pt x="18847" y="12588"/>
                    <a:pt x="18847" y="18137"/>
                  </a:cubicBezTo>
                  <a:cubicBezTo>
                    <a:pt x="18847" y="22066"/>
                    <a:pt x="16892" y="24341"/>
                    <a:pt x="14048" y="24341"/>
                  </a:cubicBezTo>
                  <a:cubicBezTo>
                    <a:pt x="12874" y="24341"/>
                    <a:pt x="11550" y="23954"/>
                    <a:pt x="10148" y="23136"/>
                  </a:cubicBezTo>
                  <a:cubicBezTo>
                    <a:pt x="5349" y="20387"/>
                    <a:pt x="1500" y="13638"/>
                    <a:pt x="1500" y="8089"/>
                  </a:cubicBezTo>
                  <a:cubicBezTo>
                    <a:pt x="1500" y="4183"/>
                    <a:pt x="3442" y="1917"/>
                    <a:pt x="6287" y="1917"/>
                  </a:cubicBezTo>
                  <a:close/>
                  <a:moveTo>
                    <a:pt x="5621" y="0"/>
                  </a:moveTo>
                  <a:cubicBezTo>
                    <a:pt x="2291" y="0"/>
                    <a:pt x="0" y="2663"/>
                    <a:pt x="0" y="7239"/>
                  </a:cubicBezTo>
                  <a:cubicBezTo>
                    <a:pt x="0" y="13738"/>
                    <a:pt x="4549" y="21637"/>
                    <a:pt x="10148" y="24836"/>
                  </a:cubicBezTo>
                  <a:cubicBezTo>
                    <a:pt x="11775" y="25780"/>
                    <a:pt x="13312" y="26226"/>
                    <a:pt x="14675" y="26226"/>
                  </a:cubicBezTo>
                  <a:cubicBezTo>
                    <a:pt x="18006" y="26226"/>
                    <a:pt x="20297" y="23563"/>
                    <a:pt x="20297" y="18987"/>
                  </a:cubicBezTo>
                  <a:cubicBezTo>
                    <a:pt x="20297" y="12538"/>
                    <a:pt x="15747" y="4640"/>
                    <a:pt x="10148" y="1390"/>
                  </a:cubicBezTo>
                  <a:cubicBezTo>
                    <a:pt x="8522" y="447"/>
                    <a:pt x="6985" y="0"/>
                    <a:pt x="5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833;p63">
              <a:extLst>
                <a:ext uri="{FF2B5EF4-FFF2-40B4-BE49-F238E27FC236}">
                  <a16:creationId xmlns:a16="http://schemas.microsoft.com/office/drawing/2014/main" id="{CDAF14EB-BD22-183C-29C2-B00A867796FA}"/>
                </a:ext>
              </a:extLst>
            </p:cNvPr>
            <p:cNvSpPr/>
            <p:nvPr/>
          </p:nvSpPr>
          <p:spPr>
            <a:xfrm flipH="1">
              <a:off x="7386175" y="3767975"/>
              <a:ext cx="18775" cy="554925"/>
            </a:xfrm>
            <a:custGeom>
              <a:avLst/>
              <a:gdLst/>
              <a:ahLst/>
              <a:cxnLst/>
              <a:rect l="l" t="t" r="r" b="b"/>
              <a:pathLst>
                <a:path w="751" h="22197" extrusionOk="0">
                  <a:moveTo>
                    <a:pt x="0" y="0"/>
                  </a:moveTo>
                  <a:lnTo>
                    <a:pt x="0" y="21746"/>
                  </a:lnTo>
                  <a:lnTo>
                    <a:pt x="750" y="22196"/>
                  </a:lnTo>
                  <a:lnTo>
                    <a:pt x="750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834;p63">
              <a:extLst>
                <a:ext uri="{FF2B5EF4-FFF2-40B4-BE49-F238E27FC236}">
                  <a16:creationId xmlns:a16="http://schemas.microsoft.com/office/drawing/2014/main" id="{87214A2A-D151-E31E-F96F-8D113F811DBF}"/>
                </a:ext>
              </a:extLst>
            </p:cNvPr>
            <p:cNvSpPr/>
            <p:nvPr/>
          </p:nvSpPr>
          <p:spPr>
            <a:xfrm flipH="1">
              <a:off x="7222450" y="3752975"/>
              <a:ext cx="346225" cy="583675"/>
            </a:xfrm>
            <a:custGeom>
              <a:avLst/>
              <a:gdLst/>
              <a:ahLst/>
              <a:cxnLst/>
              <a:rect l="l" t="t" r="r" b="b"/>
              <a:pathLst>
                <a:path w="13849" h="23347" extrusionOk="0">
                  <a:moveTo>
                    <a:pt x="500" y="0"/>
                  </a:moveTo>
                  <a:lnTo>
                    <a:pt x="1" y="300"/>
                  </a:lnTo>
                  <a:lnTo>
                    <a:pt x="13298" y="23346"/>
                  </a:lnTo>
                  <a:lnTo>
                    <a:pt x="13848" y="23046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835;p63">
              <a:extLst>
                <a:ext uri="{FF2B5EF4-FFF2-40B4-BE49-F238E27FC236}">
                  <a16:creationId xmlns:a16="http://schemas.microsoft.com/office/drawing/2014/main" id="{DF465FB0-C44F-CC77-D84B-A9F32A52A009}"/>
                </a:ext>
              </a:extLst>
            </p:cNvPr>
            <p:cNvSpPr/>
            <p:nvPr/>
          </p:nvSpPr>
          <p:spPr>
            <a:xfrm flipH="1">
              <a:off x="7159975" y="3897950"/>
              <a:ext cx="471200" cy="293725"/>
            </a:xfrm>
            <a:custGeom>
              <a:avLst/>
              <a:gdLst/>
              <a:ahLst/>
              <a:cxnLst/>
              <a:rect l="l" t="t" r="r" b="b"/>
              <a:pathLst>
                <a:path w="18848" h="11749" extrusionOk="0">
                  <a:moveTo>
                    <a:pt x="1" y="0"/>
                  </a:moveTo>
                  <a:lnTo>
                    <a:pt x="1" y="850"/>
                  </a:lnTo>
                  <a:lnTo>
                    <a:pt x="18848" y="11748"/>
                  </a:lnTo>
                  <a:lnTo>
                    <a:pt x="18848" y="10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836;p63">
              <a:extLst>
                <a:ext uri="{FF2B5EF4-FFF2-40B4-BE49-F238E27FC236}">
                  <a16:creationId xmlns:a16="http://schemas.microsoft.com/office/drawing/2014/main" id="{4AB3DB7B-1AF5-E36D-7424-9A030573B232}"/>
                </a:ext>
              </a:extLst>
            </p:cNvPr>
            <p:cNvSpPr/>
            <p:nvPr/>
          </p:nvSpPr>
          <p:spPr>
            <a:xfrm flipH="1">
              <a:off x="7237450" y="3946675"/>
              <a:ext cx="331225" cy="206250"/>
            </a:xfrm>
            <a:custGeom>
              <a:avLst/>
              <a:gdLst/>
              <a:ahLst/>
              <a:cxnLst/>
              <a:rect l="l" t="t" r="r" b="b"/>
              <a:pathLst>
                <a:path w="13249" h="8250" extrusionOk="0">
                  <a:moveTo>
                    <a:pt x="12748" y="1"/>
                  </a:moveTo>
                  <a:lnTo>
                    <a:pt x="1" y="7350"/>
                  </a:lnTo>
                  <a:lnTo>
                    <a:pt x="500" y="8249"/>
                  </a:lnTo>
                  <a:lnTo>
                    <a:pt x="13248" y="901"/>
                  </a:lnTo>
                  <a:lnTo>
                    <a:pt x="127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837;p63">
              <a:extLst>
                <a:ext uri="{FF2B5EF4-FFF2-40B4-BE49-F238E27FC236}">
                  <a16:creationId xmlns:a16="http://schemas.microsoft.com/office/drawing/2014/main" id="{10B3C515-0471-BD4F-C24F-C3C7E1023934}"/>
                </a:ext>
              </a:extLst>
            </p:cNvPr>
            <p:cNvSpPr/>
            <p:nvPr/>
          </p:nvSpPr>
          <p:spPr>
            <a:xfrm flipH="1">
              <a:off x="7161225" y="3728225"/>
              <a:ext cx="507425" cy="655650"/>
            </a:xfrm>
            <a:custGeom>
              <a:avLst/>
              <a:gdLst/>
              <a:ahLst/>
              <a:cxnLst/>
              <a:rect l="l" t="t" r="r" b="b"/>
              <a:pathLst>
                <a:path w="20297" h="26226" extrusionOk="0">
                  <a:moveTo>
                    <a:pt x="6277" y="1916"/>
                  </a:moveTo>
                  <a:cubicBezTo>
                    <a:pt x="7443" y="1916"/>
                    <a:pt x="8758" y="2293"/>
                    <a:pt x="10148" y="3090"/>
                  </a:cubicBezTo>
                  <a:cubicBezTo>
                    <a:pt x="14948" y="5839"/>
                    <a:pt x="18847" y="12588"/>
                    <a:pt x="18847" y="18137"/>
                  </a:cubicBezTo>
                  <a:cubicBezTo>
                    <a:pt x="18847" y="22043"/>
                    <a:pt x="16880" y="24310"/>
                    <a:pt x="14020" y="24310"/>
                  </a:cubicBezTo>
                  <a:cubicBezTo>
                    <a:pt x="12853" y="24310"/>
                    <a:pt x="11539" y="23933"/>
                    <a:pt x="10148" y="23136"/>
                  </a:cubicBezTo>
                  <a:cubicBezTo>
                    <a:pt x="5349" y="20387"/>
                    <a:pt x="1450" y="13638"/>
                    <a:pt x="1450" y="8089"/>
                  </a:cubicBezTo>
                  <a:cubicBezTo>
                    <a:pt x="1450" y="4183"/>
                    <a:pt x="3417" y="1916"/>
                    <a:pt x="6277" y="1916"/>
                  </a:cubicBezTo>
                  <a:close/>
                  <a:moveTo>
                    <a:pt x="5621" y="0"/>
                  </a:moveTo>
                  <a:cubicBezTo>
                    <a:pt x="2291" y="0"/>
                    <a:pt x="0" y="2663"/>
                    <a:pt x="0" y="7239"/>
                  </a:cubicBezTo>
                  <a:cubicBezTo>
                    <a:pt x="0" y="13738"/>
                    <a:pt x="4549" y="21587"/>
                    <a:pt x="10148" y="24836"/>
                  </a:cubicBezTo>
                  <a:cubicBezTo>
                    <a:pt x="11775" y="25780"/>
                    <a:pt x="13312" y="26226"/>
                    <a:pt x="14676" y="26226"/>
                  </a:cubicBezTo>
                  <a:cubicBezTo>
                    <a:pt x="18006" y="26226"/>
                    <a:pt x="20297" y="23563"/>
                    <a:pt x="20297" y="18987"/>
                  </a:cubicBezTo>
                  <a:cubicBezTo>
                    <a:pt x="20297" y="12488"/>
                    <a:pt x="15747" y="4640"/>
                    <a:pt x="10148" y="1390"/>
                  </a:cubicBezTo>
                  <a:cubicBezTo>
                    <a:pt x="8522" y="447"/>
                    <a:pt x="6985" y="0"/>
                    <a:pt x="5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838;p63">
              <a:extLst>
                <a:ext uri="{FF2B5EF4-FFF2-40B4-BE49-F238E27FC236}">
                  <a16:creationId xmlns:a16="http://schemas.microsoft.com/office/drawing/2014/main" id="{44C836E8-BD61-5F74-DDAA-AA06A4F39913}"/>
                </a:ext>
              </a:extLst>
            </p:cNvPr>
            <p:cNvSpPr/>
            <p:nvPr/>
          </p:nvSpPr>
          <p:spPr>
            <a:xfrm flipH="1">
              <a:off x="7093725" y="3568975"/>
              <a:ext cx="274975" cy="184025"/>
            </a:xfrm>
            <a:custGeom>
              <a:avLst/>
              <a:gdLst/>
              <a:ahLst/>
              <a:cxnLst/>
              <a:rect l="l" t="t" r="r" b="b"/>
              <a:pathLst>
                <a:path w="10999" h="7361" extrusionOk="0">
                  <a:moveTo>
                    <a:pt x="2488" y="1"/>
                  </a:moveTo>
                  <a:cubicBezTo>
                    <a:pt x="1515" y="1"/>
                    <a:pt x="0" y="823"/>
                    <a:pt x="0" y="1611"/>
                  </a:cubicBezTo>
                  <a:lnTo>
                    <a:pt x="9449" y="7360"/>
                  </a:lnTo>
                  <a:cubicBezTo>
                    <a:pt x="9449" y="7360"/>
                    <a:pt x="10598" y="6710"/>
                    <a:pt x="10998" y="6510"/>
                  </a:cubicBezTo>
                  <a:cubicBezTo>
                    <a:pt x="10998" y="6510"/>
                    <a:pt x="10148" y="4861"/>
                    <a:pt x="10148" y="4861"/>
                  </a:cubicBezTo>
                  <a:cubicBezTo>
                    <a:pt x="9898" y="4311"/>
                    <a:pt x="9449" y="3861"/>
                    <a:pt x="8999" y="3561"/>
                  </a:cubicBezTo>
                  <a:lnTo>
                    <a:pt x="3000" y="112"/>
                  </a:lnTo>
                  <a:cubicBezTo>
                    <a:pt x="2864" y="35"/>
                    <a:pt x="2687" y="1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839;p63">
              <a:extLst>
                <a:ext uri="{FF2B5EF4-FFF2-40B4-BE49-F238E27FC236}">
                  <a16:creationId xmlns:a16="http://schemas.microsoft.com/office/drawing/2014/main" id="{CE63D328-AC5B-9A86-4F78-34EE20C17E89}"/>
                </a:ext>
              </a:extLst>
            </p:cNvPr>
            <p:cNvSpPr/>
            <p:nvPr/>
          </p:nvSpPr>
          <p:spPr>
            <a:xfrm flipH="1">
              <a:off x="7132475" y="3588175"/>
              <a:ext cx="237475" cy="164825"/>
            </a:xfrm>
            <a:custGeom>
              <a:avLst/>
              <a:gdLst/>
              <a:ahLst/>
              <a:cxnLst/>
              <a:rect l="l" t="t" r="r" b="b"/>
              <a:pathLst>
                <a:path w="9499" h="6593" extrusionOk="0">
                  <a:moveTo>
                    <a:pt x="846" y="0"/>
                  </a:moveTo>
                  <a:cubicBezTo>
                    <a:pt x="354" y="0"/>
                    <a:pt x="0" y="383"/>
                    <a:pt x="0" y="1093"/>
                  </a:cubicBezTo>
                  <a:lnTo>
                    <a:pt x="9499" y="6592"/>
                  </a:lnTo>
                  <a:lnTo>
                    <a:pt x="9499" y="6592"/>
                  </a:lnTo>
                  <a:lnTo>
                    <a:pt x="8699" y="4943"/>
                  </a:lnTo>
                  <a:cubicBezTo>
                    <a:pt x="8399" y="4393"/>
                    <a:pt x="7999" y="3943"/>
                    <a:pt x="7549" y="3693"/>
                  </a:cubicBezTo>
                  <a:lnTo>
                    <a:pt x="1500" y="193"/>
                  </a:lnTo>
                  <a:cubicBezTo>
                    <a:pt x="1269" y="63"/>
                    <a:pt x="1046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840;p63">
              <a:extLst>
                <a:ext uri="{FF2B5EF4-FFF2-40B4-BE49-F238E27FC236}">
                  <a16:creationId xmlns:a16="http://schemas.microsoft.com/office/drawing/2014/main" id="{B881A56B-F27F-4596-8D3E-0B26EF52C175}"/>
                </a:ext>
              </a:extLst>
            </p:cNvPr>
            <p:cNvSpPr/>
            <p:nvPr/>
          </p:nvSpPr>
          <p:spPr>
            <a:xfrm flipH="1">
              <a:off x="7244200" y="3172600"/>
              <a:ext cx="157000" cy="120475"/>
            </a:xfrm>
            <a:custGeom>
              <a:avLst/>
              <a:gdLst/>
              <a:ahLst/>
              <a:cxnLst/>
              <a:rect l="l" t="t" r="r" b="b"/>
              <a:pathLst>
                <a:path w="6280" h="4819" extrusionOk="0">
                  <a:moveTo>
                    <a:pt x="2516" y="0"/>
                  </a:moveTo>
                  <a:cubicBezTo>
                    <a:pt x="1440" y="0"/>
                    <a:pt x="1114" y="503"/>
                    <a:pt x="600" y="819"/>
                  </a:cubicBezTo>
                  <a:cubicBezTo>
                    <a:pt x="0" y="1169"/>
                    <a:pt x="600" y="3319"/>
                    <a:pt x="1150" y="3869"/>
                  </a:cubicBezTo>
                  <a:cubicBezTo>
                    <a:pt x="1750" y="4369"/>
                    <a:pt x="4150" y="4819"/>
                    <a:pt x="4150" y="4819"/>
                  </a:cubicBezTo>
                  <a:cubicBezTo>
                    <a:pt x="4150" y="4819"/>
                    <a:pt x="4500" y="4419"/>
                    <a:pt x="4300" y="4169"/>
                  </a:cubicBezTo>
                  <a:cubicBezTo>
                    <a:pt x="4100" y="3869"/>
                    <a:pt x="2900" y="3369"/>
                    <a:pt x="2650" y="2569"/>
                  </a:cubicBezTo>
                  <a:cubicBezTo>
                    <a:pt x="2492" y="1977"/>
                    <a:pt x="3144" y="1915"/>
                    <a:pt x="3426" y="1915"/>
                  </a:cubicBezTo>
                  <a:cubicBezTo>
                    <a:pt x="3501" y="1915"/>
                    <a:pt x="3550" y="1919"/>
                    <a:pt x="3550" y="1919"/>
                  </a:cubicBezTo>
                  <a:lnTo>
                    <a:pt x="5499" y="2919"/>
                  </a:lnTo>
                  <a:cubicBezTo>
                    <a:pt x="5702" y="3058"/>
                    <a:pt x="5856" y="3124"/>
                    <a:pt x="5963" y="3124"/>
                  </a:cubicBezTo>
                  <a:cubicBezTo>
                    <a:pt x="6280" y="3124"/>
                    <a:pt x="6185" y="2553"/>
                    <a:pt x="5699" y="1619"/>
                  </a:cubicBezTo>
                  <a:cubicBezTo>
                    <a:pt x="5249" y="719"/>
                    <a:pt x="5549" y="569"/>
                    <a:pt x="3550" y="119"/>
                  </a:cubicBezTo>
                  <a:cubicBezTo>
                    <a:pt x="3141" y="36"/>
                    <a:pt x="2802" y="0"/>
                    <a:pt x="2516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841;p63">
              <a:extLst>
                <a:ext uri="{FF2B5EF4-FFF2-40B4-BE49-F238E27FC236}">
                  <a16:creationId xmlns:a16="http://schemas.microsoft.com/office/drawing/2014/main" id="{3F80926F-D13E-8573-67B6-12A11101DF36}"/>
                </a:ext>
              </a:extLst>
            </p:cNvPr>
            <p:cNvSpPr/>
            <p:nvPr/>
          </p:nvSpPr>
          <p:spPr>
            <a:xfrm flipH="1">
              <a:off x="7524900" y="3300550"/>
              <a:ext cx="113750" cy="127975"/>
            </a:xfrm>
            <a:custGeom>
              <a:avLst/>
              <a:gdLst/>
              <a:ahLst/>
              <a:cxnLst/>
              <a:rect l="l" t="t" r="r" b="b"/>
              <a:pathLst>
                <a:path w="4550" h="5119" extrusionOk="0">
                  <a:moveTo>
                    <a:pt x="1800" y="1"/>
                  </a:moveTo>
                  <a:cubicBezTo>
                    <a:pt x="1550" y="1"/>
                    <a:pt x="0" y="550"/>
                    <a:pt x="200" y="2100"/>
                  </a:cubicBezTo>
                  <a:cubicBezTo>
                    <a:pt x="350" y="3650"/>
                    <a:pt x="1400" y="4950"/>
                    <a:pt x="2050" y="5100"/>
                  </a:cubicBezTo>
                  <a:cubicBezTo>
                    <a:pt x="2110" y="5113"/>
                    <a:pt x="2174" y="5118"/>
                    <a:pt x="2241" y="5118"/>
                  </a:cubicBezTo>
                  <a:cubicBezTo>
                    <a:pt x="2955" y="5118"/>
                    <a:pt x="3999" y="4450"/>
                    <a:pt x="3999" y="4450"/>
                  </a:cubicBezTo>
                  <a:lnTo>
                    <a:pt x="2850" y="3750"/>
                  </a:lnTo>
                  <a:cubicBezTo>
                    <a:pt x="2850" y="3750"/>
                    <a:pt x="2650" y="3450"/>
                    <a:pt x="2750" y="3000"/>
                  </a:cubicBezTo>
                  <a:cubicBezTo>
                    <a:pt x="2900" y="2550"/>
                    <a:pt x="3149" y="2200"/>
                    <a:pt x="3149" y="2200"/>
                  </a:cubicBezTo>
                  <a:lnTo>
                    <a:pt x="4549" y="2800"/>
                  </a:lnTo>
                  <a:cubicBezTo>
                    <a:pt x="4549" y="2800"/>
                    <a:pt x="4249" y="1550"/>
                    <a:pt x="3699" y="1000"/>
                  </a:cubicBezTo>
                  <a:cubicBezTo>
                    <a:pt x="3149" y="451"/>
                    <a:pt x="1800" y="1"/>
                    <a:pt x="180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0" y="-2396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effectLst/>
                <a:latin typeface="Roboto Slab" panose="020B0604020202020204" charset="0"/>
                <a:ea typeface="Roboto Slab" panose="020B0604020202020204" charset="0"/>
              </a:rPr>
              <a:t>Диаграмма</a:t>
            </a:r>
            <a:r>
              <a:rPr lang="ru-RU" sz="3600" b="1" dirty="0">
                <a:effectLst/>
                <a:latin typeface="Times New Roman" panose="02020603050405020304" pitchFamily="18" charset="0"/>
                <a:ea typeface="Calibri Light" panose="020F0302020204030204" pitchFamily="34" charset="0"/>
              </a:rPr>
              <a:t> классов</a:t>
            </a:r>
            <a:endParaRPr sz="8000" dirty="0"/>
          </a:p>
        </p:txBody>
      </p:sp>
      <p:grpSp>
        <p:nvGrpSpPr>
          <p:cNvPr id="756" name="Google Shape;756;p38"/>
          <p:cNvGrpSpPr/>
          <p:nvPr/>
        </p:nvGrpSpPr>
        <p:grpSpPr>
          <a:xfrm>
            <a:off x="5437825" y="1242863"/>
            <a:ext cx="1055315" cy="1023425"/>
            <a:chOff x="5497700" y="1413938"/>
            <a:chExt cx="1055315" cy="1023425"/>
          </a:xfrm>
        </p:grpSpPr>
        <p:sp>
          <p:nvSpPr>
            <p:cNvPr id="757" name="Google Shape;757;p38"/>
            <p:cNvSpPr/>
            <p:nvPr/>
          </p:nvSpPr>
          <p:spPr>
            <a:xfrm>
              <a:off x="5497700" y="2181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395815" y="16502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664950" y="141393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0B49DA6-BC76-9B51-92E5-3F206DE0C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" t="1000" r="3474" b="1178"/>
          <a:stretch/>
        </p:blipFill>
        <p:spPr bwMode="auto">
          <a:xfrm>
            <a:off x="296944" y="880745"/>
            <a:ext cx="8506814" cy="4262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B7211-997B-6D77-C4A0-A4B168E68546}"/>
              </a:ext>
            </a:extLst>
          </p:cNvPr>
          <p:cNvSpPr txBox="1"/>
          <p:nvPr/>
        </p:nvSpPr>
        <p:spPr>
          <a:xfrm>
            <a:off x="1" y="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sym typeface="Exo 2"/>
              </a:rPr>
              <a:t>IDEF3 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sym typeface="Exo 2"/>
              </a:rPr>
              <a:t>диаграмма, этапы разработки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D6847-195F-BF3D-0061-326BFDD7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96646" y="584775"/>
            <a:ext cx="8550708" cy="46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spital Resident Practice Medical Center by Slidesgo">
  <a:themeElements>
    <a:clrScheme name="Simple Light">
      <a:dk1>
        <a:srgbClr val="141414"/>
      </a:dk1>
      <a:lt1>
        <a:srgbClr val="194163"/>
      </a:lt1>
      <a:dk2>
        <a:srgbClr val="7C7C7C"/>
      </a:dk2>
      <a:lt2>
        <a:srgbClr val="D8D8D8"/>
      </a:lt2>
      <a:accent1>
        <a:srgbClr val="FDFDFD"/>
      </a:accent1>
      <a:accent2>
        <a:srgbClr val="93C6B6"/>
      </a:accent2>
      <a:accent3>
        <a:srgbClr val="F97575"/>
      </a:accent3>
      <a:accent4>
        <a:srgbClr val="95B2E8"/>
      </a:accent4>
      <a:accent5>
        <a:srgbClr val="EF966F"/>
      </a:accent5>
      <a:accent6>
        <a:srgbClr val="E7F5F7"/>
      </a:accent6>
      <a:hlink>
        <a:srgbClr val="1941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567</Words>
  <Application>Microsoft Office PowerPoint</Application>
  <PresentationFormat>On-screen Show (16:9)</PresentationFormat>
  <Paragraphs>69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Wingdings</vt:lpstr>
      <vt:lpstr>Times New Roman</vt:lpstr>
      <vt:lpstr>Roboto Slab</vt:lpstr>
      <vt:lpstr>inter-regular</vt:lpstr>
      <vt:lpstr>inter-bold</vt:lpstr>
      <vt:lpstr>Calibri</vt:lpstr>
      <vt:lpstr>Roboto</vt:lpstr>
      <vt:lpstr>Arial</vt:lpstr>
      <vt:lpstr>Calibri Light</vt:lpstr>
      <vt:lpstr>Hospital Resident Practice Medical Center by Slidesgo</vt:lpstr>
      <vt:lpstr>PowerPoint Presentation</vt:lpstr>
      <vt:lpstr>PowerPoint Presentation</vt:lpstr>
      <vt:lpstr>Цели и задачи работы</vt:lpstr>
      <vt:lpstr>PowerPoint Presentation</vt:lpstr>
      <vt:lpstr>PowerPoint Presentation</vt:lpstr>
      <vt:lpstr>PowerPoint Presentation</vt:lpstr>
      <vt:lpstr>Технологии для разработки ПО</vt:lpstr>
      <vt:lpstr>Диаграмма классов</vt:lpstr>
      <vt:lpstr>PowerPoint Presentation</vt:lpstr>
      <vt:lpstr>PowerPoint Presentation</vt:lpstr>
      <vt:lpstr>PowerPoint Presentation</vt:lpstr>
      <vt:lpstr>Этапы разработки </vt:lpstr>
      <vt:lpstr>Работа приложения </vt:lpstr>
      <vt:lpstr>PowerPoint Presentation</vt:lpstr>
      <vt:lpstr>Руководство для пользователя (1/2)</vt:lpstr>
      <vt:lpstr>Руководство для пользователя (2/2)</vt:lpstr>
      <vt:lpstr>Руководство для пользователя (2/2)</vt:lpstr>
      <vt:lpstr>Результат выполненной операции</vt:lpstr>
      <vt:lpstr>Результат выполненной операции</vt:lpstr>
      <vt:lpstr>PowerPoint Presentation</vt:lpstr>
      <vt:lpstr>Заключение</vt:lpstr>
      <vt:lpstr>Благодарю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Oussama</dc:creator>
  <cp:lastModifiedBy>Oussama</cp:lastModifiedBy>
  <cp:revision>37</cp:revision>
  <dcterms:modified xsi:type="dcterms:W3CDTF">2022-06-28T14:11:16Z</dcterms:modified>
</cp:coreProperties>
</file>